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4" r:id="rId1"/>
  </p:sldMasterIdLst>
  <p:sldIdLst>
    <p:sldId id="256" r:id="rId2"/>
    <p:sldId id="259" r:id="rId3"/>
    <p:sldId id="262" r:id="rId4"/>
    <p:sldId id="257" r:id="rId5"/>
    <p:sldId id="265" r:id="rId6"/>
    <p:sldId id="266" r:id="rId7"/>
    <p:sldId id="267" r:id="rId8"/>
    <p:sldId id="269" r:id="rId9"/>
    <p:sldId id="268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88C806-F4EB-4E27-93FE-5DBEB2982C68}" v="62" dt="2022-02-20T17:51:15.4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irudh Mayuram" userId="4cb5bc9bd8daca47" providerId="LiveId" clId="{5888C806-F4EB-4E27-93FE-5DBEB2982C68}"/>
    <pc:docChg chg="undo custSel modSld">
      <pc:chgData name="Anirudh Mayuram" userId="4cb5bc9bd8daca47" providerId="LiveId" clId="{5888C806-F4EB-4E27-93FE-5DBEB2982C68}" dt="2022-02-20T08:17:00.540" v="396" actId="1076"/>
      <pc:docMkLst>
        <pc:docMk/>
      </pc:docMkLst>
      <pc:sldChg chg="addSp delSp modSp mod setBg setFolMasterObjs">
        <pc:chgData name="Anirudh Mayuram" userId="4cb5bc9bd8daca47" providerId="LiveId" clId="{5888C806-F4EB-4E27-93FE-5DBEB2982C68}" dt="2022-02-20T07:59:28.325" v="69" actId="5793"/>
        <pc:sldMkLst>
          <pc:docMk/>
          <pc:sldMk cId="650440259" sldId="256"/>
        </pc:sldMkLst>
        <pc:spChg chg="mod ord">
          <ac:chgData name="Anirudh Mayuram" userId="4cb5bc9bd8daca47" providerId="LiveId" clId="{5888C806-F4EB-4E27-93FE-5DBEB2982C68}" dt="2022-02-20T07:58:09.373" v="68" actId="113"/>
          <ac:spMkLst>
            <pc:docMk/>
            <pc:sldMk cId="650440259" sldId="256"/>
            <ac:spMk id="2" creationId="{ED6A2A27-239B-46F0-92DD-2C8600BDCA1B}"/>
          </ac:spMkLst>
        </pc:spChg>
        <pc:spChg chg="mod">
          <ac:chgData name="Anirudh Mayuram" userId="4cb5bc9bd8daca47" providerId="LiveId" clId="{5888C806-F4EB-4E27-93FE-5DBEB2982C68}" dt="2022-02-20T07:59:28.325" v="69" actId="5793"/>
          <ac:spMkLst>
            <pc:docMk/>
            <pc:sldMk cId="650440259" sldId="256"/>
            <ac:spMk id="3" creationId="{5345E760-3D9B-4910-8085-CA51B56279A6}"/>
          </ac:spMkLst>
        </pc:spChg>
        <pc:spChg chg="add del">
          <ac:chgData name="Anirudh Mayuram" userId="4cb5bc9bd8daca47" providerId="LiveId" clId="{5888C806-F4EB-4E27-93FE-5DBEB2982C68}" dt="2022-02-20T07:52:58.582" v="11" actId="26606"/>
          <ac:spMkLst>
            <pc:docMk/>
            <pc:sldMk cId="650440259" sldId="256"/>
            <ac:spMk id="9" creationId="{65A90F71-A42A-4C8F-B594-676618CAE009}"/>
          </ac:spMkLst>
        </pc:spChg>
        <pc:spChg chg="add del">
          <ac:chgData name="Anirudh Mayuram" userId="4cb5bc9bd8daca47" providerId="LiveId" clId="{5888C806-F4EB-4E27-93FE-5DBEB2982C68}" dt="2022-02-20T07:54:56.191" v="42" actId="26606"/>
          <ac:spMkLst>
            <pc:docMk/>
            <pc:sldMk cId="650440259" sldId="256"/>
            <ac:spMk id="18" creationId="{9A717457-11D1-4510-8702-EDFAADDF6E91}"/>
          </ac:spMkLst>
        </pc:spChg>
        <pc:spChg chg="add del">
          <ac:chgData name="Anirudh Mayuram" userId="4cb5bc9bd8daca47" providerId="LiveId" clId="{5888C806-F4EB-4E27-93FE-5DBEB2982C68}" dt="2022-02-20T07:56:07.172" v="52" actId="26606"/>
          <ac:spMkLst>
            <pc:docMk/>
            <pc:sldMk cId="650440259" sldId="256"/>
            <ac:spMk id="29" creationId="{65A90F71-A42A-4C8F-B594-676618CAE009}"/>
          </ac:spMkLst>
        </pc:spChg>
        <pc:picChg chg="del mod">
          <ac:chgData name="Anirudh Mayuram" userId="4cb5bc9bd8daca47" providerId="LiveId" clId="{5888C806-F4EB-4E27-93FE-5DBEB2982C68}" dt="2022-02-20T07:52:36.151" v="8" actId="478"/>
          <ac:picMkLst>
            <pc:docMk/>
            <pc:sldMk cId="650440259" sldId="256"/>
            <ac:picMk id="4" creationId="{F00886F0-3C32-4047-9F0C-71746B81CE99}"/>
          </ac:picMkLst>
        </pc:picChg>
        <pc:picChg chg="add">
          <ac:chgData name="Anirudh Mayuram" userId="4cb5bc9bd8daca47" providerId="LiveId" clId="{5888C806-F4EB-4E27-93FE-5DBEB2982C68}" dt="2022-02-20T07:56:36.459" v="54" actId="26606"/>
          <ac:picMkLst>
            <pc:docMk/>
            <pc:sldMk cId="650440259" sldId="256"/>
            <ac:picMk id="5" creationId="{8C29F0D2-7718-43BE-98AC-94BE24B668C9}"/>
          </ac:picMkLst>
        </pc:picChg>
        <pc:picChg chg="add del">
          <ac:chgData name="Anirudh Mayuram" userId="4cb5bc9bd8daca47" providerId="LiveId" clId="{5888C806-F4EB-4E27-93FE-5DBEB2982C68}" dt="2022-02-20T07:52:58.577" v="10" actId="26606"/>
          <ac:picMkLst>
            <pc:docMk/>
            <pc:sldMk cId="650440259" sldId="256"/>
            <ac:picMk id="11" creationId="{1008DA73-B956-4AE1-B3DF-0E01858B59C5}"/>
          </ac:picMkLst>
        </pc:picChg>
        <pc:picChg chg="add del mod">
          <ac:chgData name="Anirudh Mayuram" userId="4cb5bc9bd8daca47" providerId="LiveId" clId="{5888C806-F4EB-4E27-93FE-5DBEB2982C68}" dt="2022-02-20T07:54:15.601" v="34" actId="478"/>
          <ac:picMkLst>
            <pc:docMk/>
            <pc:sldMk cId="650440259" sldId="256"/>
            <ac:picMk id="13" creationId="{496AA30E-9637-4B9A-8F31-9348716FA0A6}"/>
          </ac:picMkLst>
        </pc:picChg>
        <pc:picChg chg="add del">
          <ac:chgData name="Anirudh Mayuram" userId="4cb5bc9bd8daca47" providerId="LiveId" clId="{5888C806-F4EB-4E27-93FE-5DBEB2982C68}" dt="2022-02-20T07:54:33.807" v="38" actId="26606"/>
          <ac:picMkLst>
            <pc:docMk/>
            <pc:sldMk cId="650440259" sldId="256"/>
            <ac:picMk id="20" creationId="{C57216E3-3DD5-40D7-B147-77C45BE9AC89}"/>
          </ac:picMkLst>
        </pc:picChg>
        <pc:picChg chg="add del">
          <ac:chgData name="Anirudh Mayuram" userId="4cb5bc9bd8daca47" providerId="LiveId" clId="{5888C806-F4EB-4E27-93FE-5DBEB2982C68}" dt="2022-02-20T07:54:56.181" v="41" actId="26606"/>
          <ac:picMkLst>
            <pc:docMk/>
            <pc:sldMk cId="650440259" sldId="256"/>
            <ac:picMk id="22" creationId="{BD2EC249-9126-4DDB-BE0B-AD1D86ECA233}"/>
          </ac:picMkLst>
        </pc:picChg>
        <pc:picChg chg="add del mod ord">
          <ac:chgData name="Anirudh Mayuram" userId="4cb5bc9bd8daca47" providerId="LiveId" clId="{5888C806-F4EB-4E27-93FE-5DBEB2982C68}" dt="2022-02-20T07:56:15.460" v="53" actId="478"/>
          <ac:picMkLst>
            <pc:docMk/>
            <pc:sldMk cId="650440259" sldId="256"/>
            <ac:picMk id="24" creationId="{287F636E-3BD9-4BC3-96DB-FF380333AA54}"/>
          </ac:picMkLst>
        </pc:picChg>
      </pc:sldChg>
      <pc:sldChg chg="modSp">
        <pc:chgData name="Anirudh Mayuram" userId="4cb5bc9bd8daca47" providerId="LiveId" clId="{5888C806-F4EB-4E27-93FE-5DBEB2982C68}" dt="2022-02-20T08:08:51.331" v="122" actId="478"/>
        <pc:sldMkLst>
          <pc:docMk/>
          <pc:sldMk cId="2809482603" sldId="257"/>
        </pc:sldMkLst>
        <pc:graphicFrameChg chg="mod">
          <ac:chgData name="Anirudh Mayuram" userId="4cb5bc9bd8daca47" providerId="LiveId" clId="{5888C806-F4EB-4E27-93FE-5DBEB2982C68}" dt="2022-02-20T08:08:51.331" v="122" actId="478"/>
          <ac:graphicFrameMkLst>
            <pc:docMk/>
            <pc:sldMk cId="2809482603" sldId="257"/>
            <ac:graphicFrameMk id="22" creationId="{BEDC5500-E03B-47BA-91F0-8DAE03CCBF50}"/>
          </ac:graphicFrameMkLst>
        </pc:graphicFrameChg>
      </pc:sldChg>
      <pc:sldChg chg="modSp">
        <pc:chgData name="Anirudh Mayuram" userId="4cb5bc9bd8daca47" providerId="LiveId" clId="{5888C806-F4EB-4E27-93FE-5DBEB2982C68}" dt="2022-02-20T08:01:36.572" v="104" actId="20577"/>
        <pc:sldMkLst>
          <pc:docMk/>
          <pc:sldMk cId="1027943047" sldId="262"/>
        </pc:sldMkLst>
        <pc:graphicFrameChg chg="mod">
          <ac:chgData name="Anirudh Mayuram" userId="4cb5bc9bd8daca47" providerId="LiveId" clId="{5888C806-F4EB-4E27-93FE-5DBEB2982C68}" dt="2022-02-20T08:01:36.572" v="104" actId="20577"/>
          <ac:graphicFrameMkLst>
            <pc:docMk/>
            <pc:sldMk cId="1027943047" sldId="262"/>
            <ac:graphicFrameMk id="77" creationId="{8B6F49F8-80C2-47AB-AF44-819E51513CD3}"/>
          </ac:graphicFrameMkLst>
        </pc:graphicFrameChg>
      </pc:sldChg>
      <pc:sldChg chg="addSp delSp modSp delDesignElem">
        <pc:chgData name="Anirudh Mayuram" userId="4cb5bc9bd8daca47" providerId="LiveId" clId="{5888C806-F4EB-4E27-93FE-5DBEB2982C68}" dt="2022-02-20T08:03:32.565" v="121" actId="20577"/>
        <pc:sldMkLst>
          <pc:docMk/>
          <pc:sldMk cId="2808322402" sldId="265"/>
        </pc:sldMkLst>
        <pc:spChg chg="add del">
          <ac:chgData name="Anirudh Mayuram" userId="4cb5bc9bd8daca47" providerId="LiveId" clId="{5888C806-F4EB-4E27-93FE-5DBEB2982C68}" dt="2022-02-20T07:51:52.611" v="3"/>
          <ac:spMkLst>
            <pc:docMk/>
            <pc:sldMk cId="2808322402" sldId="265"/>
            <ac:spMk id="18" creationId="{2937621F-3E53-4946-844E-C51246BFA1FF}"/>
          </ac:spMkLst>
        </pc:spChg>
        <pc:spChg chg="add del">
          <ac:chgData name="Anirudh Mayuram" userId="4cb5bc9bd8daca47" providerId="LiveId" clId="{5888C806-F4EB-4E27-93FE-5DBEB2982C68}" dt="2022-02-20T07:51:52.611" v="3"/>
          <ac:spMkLst>
            <pc:docMk/>
            <pc:sldMk cId="2808322402" sldId="265"/>
            <ac:spMk id="22" creationId="{69DBA25F-9778-4AAE-BA46-C1D8CB68E710}"/>
          </ac:spMkLst>
        </pc:spChg>
        <pc:graphicFrameChg chg="mod">
          <ac:chgData name="Anirudh Mayuram" userId="4cb5bc9bd8daca47" providerId="LiveId" clId="{5888C806-F4EB-4E27-93FE-5DBEB2982C68}" dt="2022-02-20T08:03:32.565" v="121" actId="20577"/>
          <ac:graphicFrameMkLst>
            <pc:docMk/>
            <pc:sldMk cId="2808322402" sldId="265"/>
            <ac:graphicFrameMk id="5" creationId="{F417755A-6DEB-408F-A634-321D5091AF72}"/>
          </ac:graphicFrameMkLst>
        </pc:graphicFrameChg>
        <pc:cxnChg chg="add del">
          <ac:chgData name="Anirudh Mayuram" userId="4cb5bc9bd8daca47" providerId="LiveId" clId="{5888C806-F4EB-4E27-93FE-5DBEB2982C68}" dt="2022-02-20T07:51:52.611" v="3"/>
          <ac:cxnSpMkLst>
            <pc:docMk/>
            <pc:sldMk cId="2808322402" sldId="265"/>
            <ac:cxnSpMk id="20" creationId="{C5A64FE9-0F66-460B-89A3-79E9789ED124}"/>
          </ac:cxnSpMkLst>
        </pc:cxnChg>
      </pc:sldChg>
      <pc:sldChg chg="addSp delSp delDesignElem">
        <pc:chgData name="Anirudh Mayuram" userId="4cb5bc9bd8daca47" providerId="LiveId" clId="{5888C806-F4EB-4E27-93FE-5DBEB2982C68}" dt="2022-02-20T07:51:52.611" v="3"/>
        <pc:sldMkLst>
          <pc:docMk/>
          <pc:sldMk cId="3405228459" sldId="268"/>
        </pc:sldMkLst>
        <pc:spChg chg="add del">
          <ac:chgData name="Anirudh Mayuram" userId="4cb5bc9bd8daca47" providerId="LiveId" clId="{5888C806-F4EB-4E27-93FE-5DBEB2982C68}" dt="2022-02-20T07:51:52.611" v="3"/>
          <ac:spMkLst>
            <pc:docMk/>
            <pc:sldMk cId="3405228459" sldId="268"/>
            <ac:spMk id="31" creationId="{375136A9-49F9-4DA0-A741-F065B0FA091D}"/>
          </ac:spMkLst>
        </pc:spChg>
        <pc:spChg chg="add del">
          <ac:chgData name="Anirudh Mayuram" userId="4cb5bc9bd8daca47" providerId="LiveId" clId="{5888C806-F4EB-4E27-93FE-5DBEB2982C68}" dt="2022-02-20T07:51:52.611" v="3"/>
          <ac:spMkLst>
            <pc:docMk/>
            <pc:sldMk cId="3405228459" sldId="268"/>
            <ac:spMk id="32" creationId="{B912F6C7-0423-4B6F-AECE-710C848918FD}"/>
          </ac:spMkLst>
        </pc:spChg>
        <pc:cxnChg chg="add del">
          <ac:chgData name="Anirudh Mayuram" userId="4cb5bc9bd8daca47" providerId="LiveId" clId="{5888C806-F4EB-4E27-93FE-5DBEB2982C68}" dt="2022-02-20T07:51:52.611" v="3"/>
          <ac:cxnSpMkLst>
            <pc:docMk/>
            <pc:sldMk cId="3405228459" sldId="268"/>
            <ac:cxnSpMk id="33" creationId="{A7208205-03EE-4EC8-9C34-59270C1880D8}"/>
          </ac:cxnSpMkLst>
        </pc:cxnChg>
      </pc:sldChg>
      <pc:sldChg chg="addSp delSp modSp mod">
        <pc:chgData name="Anirudh Mayuram" userId="4cb5bc9bd8daca47" providerId="LiveId" clId="{5888C806-F4EB-4E27-93FE-5DBEB2982C68}" dt="2022-02-20T08:17:00.540" v="396" actId="1076"/>
        <pc:sldMkLst>
          <pc:docMk/>
          <pc:sldMk cId="2802232188" sldId="269"/>
        </pc:sldMkLst>
        <pc:spChg chg="mod">
          <ac:chgData name="Anirudh Mayuram" userId="4cb5bc9bd8daca47" providerId="LiveId" clId="{5888C806-F4EB-4E27-93FE-5DBEB2982C68}" dt="2022-02-20T08:16:55.798" v="395" actId="26606"/>
          <ac:spMkLst>
            <pc:docMk/>
            <pc:sldMk cId="2802232188" sldId="269"/>
            <ac:spMk id="2" creationId="{BECCD3B0-7F9C-4471-B6BE-0BB8A18D8B34}"/>
          </ac:spMkLst>
        </pc:spChg>
        <pc:spChg chg="add mod">
          <ac:chgData name="Anirudh Mayuram" userId="4cb5bc9bd8daca47" providerId="LiveId" clId="{5888C806-F4EB-4E27-93FE-5DBEB2982C68}" dt="2022-02-20T08:17:00.540" v="396" actId="1076"/>
          <ac:spMkLst>
            <pc:docMk/>
            <pc:sldMk cId="2802232188" sldId="269"/>
            <ac:spMk id="3" creationId="{7A5003A9-03D8-4FE5-8480-7A08CAC710DB}"/>
          </ac:spMkLst>
        </pc:spChg>
        <pc:spChg chg="add del">
          <ac:chgData name="Anirudh Mayuram" userId="4cb5bc9bd8daca47" providerId="LiveId" clId="{5888C806-F4EB-4E27-93FE-5DBEB2982C68}" dt="2022-02-20T08:16:48.069" v="386" actId="26606"/>
          <ac:spMkLst>
            <pc:docMk/>
            <pc:sldMk cId="2802232188" sldId="269"/>
            <ac:spMk id="9" creationId="{EF7AA743-4E29-40C1-A523-F209BF143475}"/>
          </ac:spMkLst>
        </pc:spChg>
        <pc:picChg chg="mod ord">
          <ac:chgData name="Anirudh Mayuram" userId="4cb5bc9bd8daca47" providerId="LiveId" clId="{5888C806-F4EB-4E27-93FE-5DBEB2982C68}" dt="2022-02-20T08:16:55.798" v="395" actId="26606"/>
          <ac:picMkLst>
            <pc:docMk/>
            <pc:sldMk cId="2802232188" sldId="269"/>
            <ac:picMk id="4" creationId="{3AEDE568-76DF-4DEA-9755-186E4F9B8576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272B2A-D044-47E8-A57A-B34DF500525D}" type="doc">
      <dgm:prSet loTypeId="urn:microsoft.com/office/officeart/2008/layout/LinedList" loCatId="list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26F3BDFA-C4F0-41F5-8E86-4BCB8EBDBF73}">
      <dgm:prSet/>
      <dgm:spPr/>
      <dgm:t>
        <a:bodyPr/>
        <a:lstStyle/>
        <a:p>
          <a:r>
            <a:rPr lang="en-US" dirty="0"/>
            <a:t>The aim of the project is to develop an Augmented Reality gaming with the combination of game visual, audio content (sound) with user’s environment in a real time.</a:t>
          </a:r>
        </a:p>
      </dgm:t>
    </dgm:pt>
    <dgm:pt modelId="{26D622E7-97E8-4F00-8AEA-01D2C1D56659}" type="parTrans" cxnId="{910CE380-F7D6-42BD-B9B3-548A05A23A8E}">
      <dgm:prSet/>
      <dgm:spPr/>
      <dgm:t>
        <a:bodyPr/>
        <a:lstStyle/>
        <a:p>
          <a:endParaRPr lang="en-US"/>
        </a:p>
      </dgm:t>
    </dgm:pt>
    <dgm:pt modelId="{E53519F7-46C2-4731-B563-AD2521BD3D01}" type="sibTrans" cxnId="{910CE380-F7D6-42BD-B9B3-548A05A23A8E}">
      <dgm:prSet/>
      <dgm:spPr/>
      <dgm:t>
        <a:bodyPr/>
        <a:lstStyle/>
        <a:p>
          <a:endParaRPr lang="en-US"/>
        </a:p>
      </dgm:t>
    </dgm:pt>
    <dgm:pt modelId="{254C44D7-75AE-4462-AE2D-89FD0E22B8AC}">
      <dgm:prSet/>
      <dgm:spPr/>
      <dgm:t>
        <a:bodyPr/>
        <a:lstStyle/>
        <a:p>
          <a:r>
            <a:rPr lang="en-US"/>
            <a:t>The game that we develop is interactive and provides  user friendly interface.</a:t>
          </a:r>
        </a:p>
      </dgm:t>
    </dgm:pt>
    <dgm:pt modelId="{E93CAB79-D772-493E-8DA5-09FB399307EE}" type="parTrans" cxnId="{C15F7936-E700-43AA-8C28-B92938327217}">
      <dgm:prSet/>
      <dgm:spPr/>
      <dgm:t>
        <a:bodyPr/>
        <a:lstStyle/>
        <a:p>
          <a:endParaRPr lang="en-US"/>
        </a:p>
      </dgm:t>
    </dgm:pt>
    <dgm:pt modelId="{F540DDC5-3CC6-49A7-BE14-E08C15DA05E3}" type="sibTrans" cxnId="{C15F7936-E700-43AA-8C28-B92938327217}">
      <dgm:prSet/>
      <dgm:spPr/>
      <dgm:t>
        <a:bodyPr/>
        <a:lstStyle/>
        <a:p>
          <a:endParaRPr lang="en-US"/>
        </a:p>
      </dgm:t>
    </dgm:pt>
    <dgm:pt modelId="{08476249-7ACD-4199-9C41-C21E9004E67C}">
      <dgm:prSet/>
      <dgm:spPr/>
      <dgm:t>
        <a:bodyPr/>
        <a:lstStyle/>
        <a:p>
          <a:r>
            <a:rPr lang="en-US"/>
            <a:t>The main objective of the game is to develop the focus and shoot the objects.</a:t>
          </a:r>
        </a:p>
      </dgm:t>
    </dgm:pt>
    <dgm:pt modelId="{C00F4BE1-3004-4035-A546-33F50E5E9BA7}" type="parTrans" cxnId="{917BD87F-79AE-41DE-BDCD-A951BB0E6A1C}">
      <dgm:prSet/>
      <dgm:spPr/>
      <dgm:t>
        <a:bodyPr/>
        <a:lstStyle/>
        <a:p>
          <a:endParaRPr lang="en-US"/>
        </a:p>
      </dgm:t>
    </dgm:pt>
    <dgm:pt modelId="{1E2A49B5-C952-4315-8717-EB4674A1A79D}" type="sibTrans" cxnId="{917BD87F-79AE-41DE-BDCD-A951BB0E6A1C}">
      <dgm:prSet/>
      <dgm:spPr/>
      <dgm:t>
        <a:bodyPr/>
        <a:lstStyle/>
        <a:p>
          <a:endParaRPr lang="en-US"/>
        </a:p>
      </dgm:t>
    </dgm:pt>
    <dgm:pt modelId="{22CBCDC5-9340-47CE-8889-4C5E21F9A37B}" type="pres">
      <dgm:prSet presAssocID="{15272B2A-D044-47E8-A57A-B34DF500525D}" presName="vert0" presStyleCnt="0">
        <dgm:presLayoutVars>
          <dgm:dir/>
          <dgm:animOne val="branch"/>
          <dgm:animLvl val="lvl"/>
        </dgm:presLayoutVars>
      </dgm:prSet>
      <dgm:spPr/>
    </dgm:pt>
    <dgm:pt modelId="{4F8E91DA-FE43-45D7-8224-5664D99F0606}" type="pres">
      <dgm:prSet presAssocID="{26F3BDFA-C4F0-41F5-8E86-4BCB8EBDBF73}" presName="thickLine" presStyleLbl="alignNode1" presStyleIdx="0" presStyleCnt="3"/>
      <dgm:spPr/>
    </dgm:pt>
    <dgm:pt modelId="{2EA0E019-B317-48DF-8B9C-149E9B3CC7CB}" type="pres">
      <dgm:prSet presAssocID="{26F3BDFA-C4F0-41F5-8E86-4BCB8EBDBF73}" presName="horz1" presStyleCnt="0"/>
      <dgm:spPr/>
    </dgm:pt>
    <dgm:pt modelId="{04FD7B5E-EF0D-41EB-865C-170106DA68C4}" type="pres">
      <dgm:prSet presAssocID="{26F3BDFA-C4F0-41F5-8E86-4BCB8EBDBF73}" presName="tx1" presStyleLbl="revTx" presStyleIdx="0" presStyleCnt="3"/>
      <dgm:spPr/>
    </dgm:pt>
    <dgm:pt modelId="{7ECD8FB4-7D97-4505-B9B4-5987B049D7D0}" type="pres">
      <dgm:prSet presAssocID="{26F3BDFA-C4F0-41F5-8E86-4BCB8EBDBF73}" presName="vert1" presStyleCnt="0"/>
      <dgm:spPr/>
    </dgm:pt>
    <dgm:pt modelId="{A234F998-36F2-4D53-9A0E-C9241D9B2D66}" type="pres">
      <dgm:prSet presAssocID="{254C44D7-75AE-4462-AE2D-89FD0E22B8AC}" presName="thickLine" presStyleLbl="alignNode1" presStyleIdx="1" presStyleCnt="3"/>
      <dgm:spPr/>
    </dgm:pt>
    <dgm:pt modelId="{22807D32-3FD7-4924-9B93-9AAD173590B8}" type="pres">
      <dgm:prSet presAssocID="{254C44D7-75AE-4462-AE2D-89FD0E22B8AC}" presName="horz1" presStyleCnt="0"/>
      <dgm:spPr/>
    </dgm:pt>
    <dgm:pt modelId="{A3022515-01D0-4CBF-9570-17257A2C1B56}" type="pres">
      <dgm:prSet presAssocID="{254C44D7-75AE-4462-AE2D-89FD0E22B8AC}" presName="tx1" presStyleLbl="revTx" presStyleIdx="1" presStyleCnt="3"/>
      <dgm:spPr/>
    </dgm:pt>
    <dgm:pt modelId="{6820395E-B18A-4DB7-BC72-014228E60777}" type="pres">
      <dgm:prSet presAssocID="{254C44D7-75AE-4462-AE2D-89FD0E22B8AC}" presName="vert1" presStyleCnt="0"/>
      <dgm:spPr/>
    </dgm:pt>
    <dgm:pt modelId="{40CD4749-281D-41A4-BC59-1197FA6CF388}" type="pres">
      <dgm:prSet presAssocID="{08476249-7ACD-4199-9C41-C21E9004E67C}" presName="thickLine" presStyleLbl="alignNode1" presStyleIdx="2" presStyleCnt="3"/>
      <dgm:spPr/>
    </dgm:pt>
    <dgm:pt modelId="{25713F45-FFB9-4F78-9184-36C11EADE8C1}" type="pres">
      <dgm:prSet presAssocID="{08476249-7ACD-4199-9C41-C21E9004E67C}" presName="horz1" presStyleCnt="0"/>
      <dgm:spPr/>
    </dgm:pt>
    <dgm:pt modelId="{0FD4D274-A8ED-421A-80D0-79DB457E4060}" type="pres">
      <dgm:prSet presAssocID="{08476249-7ACD-4199-9C41-C21E9004E67C}" presName="tx1" presStyleLbl="revTx" presStyleIdx="2" presStyleCnt="3"/>
      <dgm:spPr/>
    </dgm:pt>
    <dgm:pt modelId="{6D2D055E-C7D8-4AA6-A08F-CA23A147BE07}" type="pres">
      <dgm:prSet presAssocID="{08476249-7ACD-4199-9C41-C21E9004E67C}" presName="vert1" presStyleCnt="0"/>
      <dgm:spPr/>
    </dgm:pt>
  </dgm:ptLst>
  <dgm:cxnLst>
    <dgm:cxn modelId="{EA7D1A26-7DBC-4B72-8C51-F2139FAADDA7}" type="presOf" srcId="{254C44D7-75AE-4462-AE2D-89FD0E22B8AC}" destId="{A3022515-01D0-4CBF-9570-17257A2C1B56}" srcOrd="0" destOrd="0" presId="urn:microsoft.com/office/officeart/2008/layout/LinedList"/>
    <dgm:cxn modelId="{C15F7936-E700-43AA-8C28-B92938327217}" srcId="{15272B2A-D044-47E8-A57A-B34DF500525D}" destId="{254C44D7-75AE-4462-AE2D-89FD0E22B8AC}" srcOrd="1" destOrd="0" parTransId="{E93CAB79-D772-493E-8DA5-09FB399307EE}" sibTransId="{F540DDC5-3CC6-49A7-BE14-E08C15DA05E3}"/>
    <dgm:cxn modelId="{917BD87F-79AE-41DE-BDCD-A951BB0E6A1C}" srcId="{15272B2A-D044-47E8-A57A-B34DF500525D}" destId="{08476249-7ACD-4199-9C41-C21E9004E67C}" srcOrd="2" destOrd="0" parTransId="{C00F4BE1-3004-4035-A546-33F50E5E9BA7}" sibTransId="{1E2A49B5-C952-4315-8717-EB4674A1A79D}"/>
    <dgm:cxn modelId="{910CE380-F7D6-42BD-B9B3-548A05A23A8E}" srcId="{15272B2A-D044-47E8-A57A-B34DF500525D}" destId="{26F3BDFA-C4F0-41F5-8E86-4BCB8EBDBF73}" srcOrd="0" destOrd="0" parTransId="{26D622E7-97E8-4F00-8AEA-01D2C1D56659}" sibTransId="{E53519F7-46C2-4731-B563-AD2521BD3D01}"/>
    <dgm:cxn modelId="{8AD214D5-0454-4BC2-98DD-0F673085F4DD}" type="presOf" srcId="{15272B2A-D044-47E8-A57A-B34DF500525D}" destId="{22CBCDC5-9340-47CE-8889-4C5E21F9A37B}" srcOrd="0" destOrd="0" presId="urn:microsoft.com/office/officeart/2008/layout/LinedList"/>
    <dgm:cxn modelId="{96805BE3-C3AE-4E73-B92E-C5E7A876CB1C}" type="presOf" srcId="{08476249-7ACD-4199-9C41-C21E9004E67C}" destId="{0FD4D274-A8ED-421A-80D0-79DB457E4060}" srcOrd="0" destOrd="0" presId="urn:microsoft.com/office/officeart/2008/layout/LinedList"/>
    <dgm:cxn modelId="{1864F2F5-7149-4CAE-A8F5-8B483B8CE758}" type="presOf" srcId="{26F3BDFA-C4F0-41F5-8E86-4BCB8EBDBF73}" destId="{04FD7B5E-EF0D-41EB-865C-170106DA68C4}" srcOrd="0" destOrd="0" presId="urn:microsoft.com/office/officeart/2008/layout/LinedList"/>
    <dgm:cxn modelId="{1A3D016C-4EFF-4334-84AA-EFD2621F8420}" type="presParOf" srcId="{22CBCDC5-9340-47CE-8889-4C5E21F9A37B}" destId="{4F8E91DA-FE43-45D7-8224-5664D99F0606}" srcOrd="0" destOrd="0" presId="urn:microsoft.com/office/officeart/2008/layout/LinedList"/>
    <dgm:cxn modelId="{17D29128-7FA2-4CE0-AEE3-AB9DC409E701}" type="presParOf" srcId="{22CBCDC5-9340-47CE-8889-4C5E21F9A37B}" destId="{2EA0E019-B317-48DF-8B9C-149E9B3CC7CB}" srcOrd="1" destOrd="0" presId="urn:microsoft.com/office/officeart/2008/layout/LinedList"/>
    <dgm:cxn modelId="{C724FB1E-B5ED-470B-88DB-0ED0EFD157B4}" type="presParOf" srcId="{2EA0E019-B317-48DF-8B9C-149E9B3CC7CB}" destId="{04FD7B5E-EF0D-41EB-865C-170106DA68C4}" srcOrd="0" destOrd="0" presId="urn:microsoft.com/office/officeart/2008/layout/LinedList"/>
    <dgm:cxn modelId="{78846958-3750-4BAB-B8B0-E7DD2C631537}" type="presParOf" srcId="{2EA0E019-B317-48DF-8B9C-149E9B3CC7CB}" destId="{7ECD8FB4-7D97-4505-B9B4-5987B049D7D0}" srcOrd="1" destOrd="0" presId="urn:microsoft.com/office/officeart/2008/layout/LinedList"/>
    <dgm:cxn modelId="{AB966035-4B9C-4051-AC1E-474C2C53DA0A}" type="presParOf" srcId="{22CBCDC5-9340-47CE-8889-4C5E21F9A37B}" destId="{A234F998-36F2-4D53-9A0E-C9241D9B2D66}" srcOrd="2" destOrd="0" presId="urn:microsoft.com/office/officeart/2008/layout/LinedList"/>
    <dgm:cxn modelId="{DB7E1808-0560-457D-B8F5-56E4DBD8F66F}" type="presParOf" srcId="{22CBCDC5-9340-47CE-8889-4C5E21F9A37B}" destId="{22807D32-3FD7-4924-9B93-9AAD173590B8}" srcOrd="3" destOrd="0" presId="urn:microsoft.com/office/officeart/2008/layout/LinedList"/>
    <dgm:cxn modelId="{9AD0B4F0-212E-4174-B0F7-4F9543534564}" type="presParOf" srcId="{22807D32-3FD7-4924-9B93-9AAD173590B8}" destId="{A3022515-01D0-4CBF-9570-17257A2C1B56}" srcOrd="0" destOrd="0" presId="urn:microsoft.com/office/officeart/2008/layout/LinedList"/>
    <dgm:cxn modelId="{620E52C9-4F6C-4BB6-B4B0-4A8F3D6B708E}" type="presParOf" srcId="{22807D32-3FD7-4924-9B93-9AAD173590B8}" destId="{6820395E-B18A-4DB7-BC72-014228E60777}" srcOrd="1" destOrd="0" presId="urn:microsoft.com/office/officeart/2008/layout/LinedList"/>
    <dgm:cxn modelId="{342911C6-6DEC-49F1-94A0-C94122BC2BAA}" type="presParOf" srcId="{22CBCDC5-9340-47CE-8889-4C5E21F9A37B}" destId="{40CD4749-281D-41A4-BC59-1197FA6CF388}" srcOrd="4" destOrd="0" presId="urn:microsoft.com/office/officeart/2008/layout/LinedList"/>
    <dgm:cxn modelId="{78BAD965-E230-4A38-B948-AFCC16FD1FCF}" type="presParOf" srcId="{22CBCDC5-9340-47CE-8889-4C5E21F9A37B}" destId="{25713F45-FFB9-4F78-9184-36C11EADE8C1}" srcOrd="5" destOrd="0" presId="urn:microsoft.com/office/officeart/2008/layout/LinedList"/>
    <dgm:cxn modelId="{45183D7E-9A13-465E-8014-092B38C0F482}" type="presParOf" srcId="{25713F45-FFB9-4F78-9184-36C11EADE8C1}" destId="{0FD4D274-A8ED-421A-80D0-79DB457E4060}" srcOrd="0" destOrd="0" presId="urn:microsoft.com/office/officeart/2008/layout/LinedList"/>
    <dgm:cxn modelId="{8539D04E-5CE8-423E-9B00-4FD12893CD5E}" type="presParOf" srcId="{25713F45-FFB9-4F78-9184-36C11EADE8C1}" destId="{6D2D055E-C7D8-4AA6-A08F-CA23A147BE0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552DF0-BDEE-41C0-8FB3-A497DAC8A60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3ADDAE8-7AF7-4C71-B6B4-7FA9BE88BC12}">
      <dgm:prSet/>
      <dgm:spPr/>
      <dgm:t>
        <a:bodyPr/>
        <a:lstStyle/>
        <a:p>
          <a:r>
            <a:rPr lang="en-US"/>
            <a:t>The game has the splash screen, main menu and the modes of the game. </a:t>
          </a:r>
        </a:p>
      </dgm:t>
    </dgm:pt>
    <dgm:pt modelId="{B176311D-E4F2-449A-8489-A7EAA7F21963}" type="parTrans" cxnId="{83D3CC0D-4336-48DF-A911-F510F3E2E8B7}">
      <dgm:prSet/>
      <dgm:spPr/>
      <dgm:t>
        <a:bodyPr/>
        <a:lstStyle/>
        <a:p>
          <a:endParaRPr lang="en-US"/>
        </a:p>
      </dgm:t>
    </dgm:pt>
    <dgm:pt modelId="{66461E31-B8E4-4567-8C54-6425BDCE31A5}" type="sibTrans" cxnId="{83D3CC0D-4336-48DF-A911-F510F3E2E8B7}">
      <dgm:prSet/>
      <dgm:spPr/>
      <dgm:t>
        <a:bodyPr/>
        <a:lstStyle/>
        <a:p>
          <a:endParaRPr lang="en-US"/>
        </a:p>
      </dgm:t>
    </dgm:pt>
    <dgm:pt modelId="{7920C12B-2C93-4FA3-B29B-9FD6ED61E36E}">
      <dgm:prSet/>
      <dgm:spPr/>
      <dgm:t>
        <a:bodyPr/>
        <a:lstStyle/>
        <a:p>
          <a:r>
            <a:rPr lang="en-US" dirty="0"/>
            <a:t>Main menu has the exit button to quit the game and modes of the game.</a:t>
          </a:r>
        </a:p>
      </dgm:t>
    </dgm:pt>
    <dgm:pt modelId="{1A032828-8624-43FA-B793-B63415B5CDC1}" type="parTrans" cxnId="{3CCAC73D-C128-4A1B-8B3B-1684DF479003}">
      <dgm:prSet/>
      <dgm:spPr/>
      <dgm:t>
        <a:bodyPr/>
        <a:lstStyle/>
        <a:p>
          <a:endParaRPr lang="en-US"/>
        </a:p>
      </dgm:t>
    </dgm:pt>
    <dgm:pt modelId="{E0039B7C-0C9C-4631-A380-B9270FA2BBBC}" type="sibTrans" cxnId="{3CCAC73D-C128-4A1B-8B3B-1684DF479003}">
      <dgm:prSet/>
      <dgm:spPr/>
      <dgm:t>
        <a:bodyPr/>
        <a:lstStyle/>
        <a:p>
          <a:endParaRPr lang="en-US"/>
        </a:p>
      </dgm:t>
    </dgm:pt>
    <dgm:pt modelId="{98D8EF40-041E-4F7A-A547-4DC3914F2B34}">
      <dgm:prSet/>
      <dgm:spPr/>
      <dgm:t>
        <a:bodyPr/>
        <a:lstStyle/>
        <a:p>
          <a:r>
            <a:rPr lang="en-US" dirty="0"/>
            <a:t>We have implemented the AR Feature inside all the modes.</a:t>
          </a:r>
        </a:p>
      </dgm:t>
    </dgm:pt>
    <dgm:pt modelId="{161F0D1D-6B70-4C8A-A3FF-343F4A065117}" type="parTrans" cxnId="{B1E68695-BF7B-4044-838A-6163F2CEBD3F}">
      <dgm:prSet/>
      <dgm:spPr/>
      <dgm:t>
        <a:bodyPr/>
        <a:lstStyle/>
        <a:p>
          <a:endParaRPr lang="en-US"/>
        </a:p>
      </dgm:t>
    </dgm:pt>
    <dgm:pt modelId="{964ACF6F-E1A2-462F-995F-A891A6638FEC}" type="sibTrans" cxnId="{B1E68695-BF7B-4044-838A-6163F2CEBD3F}">
      <dgm:prSet/>
      <dgm:spPr/>
      <dgm:t>
        <a:bodyPr/>
        <a:lstStyle/>
        <a:p>
          <a:endParaRPr lang="en-US"/>
        </a:p>
      </dgm:t>
    </dgm:pt>
    <dgm:pt modelId="{5CD3E2F1-5506-4D6E-8F52-3C03C25AFC60}" type="pres">
      <dgm:prSet presAssocID="{D2552DF0-BDEE-41C0-8FB3-A497DAC8A604}" presName="root" presStyleCnt="0">
        <dgm:presLayoutVars>
          <dgm:dir/>
          <dgm:resizeHandles val="exact"/>
        </dgm:presLayoutVars>
      </dgm:prSet>
      <dgm:spPr/>
    </dgm:pt>
    <dgm:pt modelId="{1FFF6C17-B1D6-45DC-A9EF-E4AAE0B5EEFC}" type="pres">
      <dgm:prSet presAssocID="{13ADDAE8-7AF7-4C71-B6B4-7FA9BE88BC12}" presName="compNode" presStyleCnt="0"/>
      <dgm:spPr/>
    </dgm:pt>
    <dgm:pt modelId="{ABB24EA0-AD4D-4F46-B19E-8274DEDF1845}" type="pres">
      <dgm:prSet presAssocID="{13ADDAE8-7AF7-4C71-B6B4-7FA9BE88BC12}" presName="bgRect" presStyleLbl="bgShp" presStyleIdx="0" presStyleCnt="3"/>
      <dgm:spPr/>
    </dgm:pt>
    <dgm:pt modelId="{9A2E0AFF-EE75-4F58-B512-5B7D634BA4D8}" type="pres">
      <dgm:prSet presAssocID="{13ADDAE8-7AF7-4C71-B6B4-7FA9BE88BC1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2C171ED2-D292-4C76-B5BC-4C3C6B7ACEE4}" type="pres">
      <dgm:prSet presAssocID="{13ADDAE8-7AF7-4C71-B6B4-7FA9BE88BC12}" presName="spaceRect" presStyleCnt="0"/>
      <dgm:spPr/>
    </dgm:pt>
    <dgm:pt modelId="{9699FC09-A7F7-4365-8ABC-FB5E9F35CD3F}" type="pres">
      <dgm:prSet presAssocID="{13ADDAE8-7AF7-4C71-B6B4-7FA9BE88BC12}" presName="parTx" presStyleLbl="revTx" presStyleIdx="0" presStyleCnt="3">
        <dgm:presLayoutVars>
          <dgm:chMax val="0"/>
          <dgm:chPref val="0"/>
        </dgm:presLayoutVars>
      </dgm:prSet>
      <dgm:spPr/>
    </dgm:pt>
    <dgm:pt modelId="{D315791F-B859-44ED-8C4B-FF8CD5FE6345}" type="pres">
      <dgm:prSet presAssocID="{66461E31-B8E4-4567-8C54-6425BDCE31A5}" presName="sibTrans" presStyleCnt="0"/>
      <dgm:spPr/>
    </dgm:pt>
    <dgm:pt modelId="{A6A966D5-3D6A-4DA9-AC6C-93C0A4C804E0}" type="pres">
      <dgm:prSet presAssocID="{7920C12B-2C93-4FA3-B29B-9FD6ED61E36E}" presName="compNode" presStyleCnt="0"/>
      <dgm:spPr/>
    </dgm:pt>
    <dgm:pt modelId="{8DC62884-173C-41DF-B1E5-041ACC9B68B6}" type="pres">
      <dgm:prSet presAssocID="{7920C12B-2C93-4FA3-B29B-9FD6ED61E36E}" presName="bgRect" presStyleLbl="bgShp" presStyleIdx="1" presStyleCnt="3"/>
      <dgm:spPr/>
    </dgm:pt>
    <dgm:pt modelId="{AFC30A47-AABD-432B-9E5B-4FFAB5E9C464}" type="pres">
      <dgm:prSet presAssocID="{7920C12B-2C93-4FA3-B29B-9FD6ED61E36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E24E2EE8-7414-4A41-8BCC-F979984EC8A1}" type="pres">
      <dgm:prSet presAssocID="{7920C12B-2C93-4FA3-B29B-9FD6ED61E36E}" presName="spaceRect" presStyleCnt="0"/>
      <dgm:spPr/>
    </dgm:pt>
    <dgm:pt modelId="{F62ECA74-BE83-4C8C-BCAA-558427862E20}" type="pres">
      <dgm:prSet presAssocID="{7920C12B-2C93-4FA3-B29B-9FD6ED61E36E}" presName="parTx" presStyleLbl="revTx" presStyleIdx="1" presStyleCnt="3">
        <dgm:presLayoutVars>
          <dgm:chMax val="0"/>
          <dgm:chPref val="0"/>
        </dgm:presLayoutVars>
      </dgm:prSet>
      <dgm:spPr/>
    </dgm:pt>
    <dgm:pt modelId="{266512ED-8E7F-4497-A30E-11443622ADFA}" type="pres">
      <dgm:prSet presAssocID="{E0039B7C-0C9C-4631-A380-B9270FA2BBBC}" presName="sibTrans" presStyleCnt="0"/>
      <dgm:spPr/>
    </dgm:pt>
    <dgm:pt modelId="{EA803CC8-8701-49B7-99BA-3DC80EBD3D85}" type="pres">
      <dgm:prSet presAssocID="{98D8EF40-041E-4F7A-A547-4DC3914F2B34}" presName="compNode" presStyleCnt="0"/>
      <dgm:spPr/>
    </dgm:pt>
    <dgm:pt modelId="{2774040B-1CF7-4FC4-9F7D-5D53FC4A0C94}" type="pres">
      <dgm:prSet presAssocID="{98D8EF40-041E-4F7A-A547-4DC3914F2B34}" presName="bgRect" presStyleLbl="bgShp" presStyleIdx="2" presStyleCnt="3"/>
      <dgm:spPr/>
    </dgm:pt>
    <dgm:pt modelId="{F16AD787-65DA-474B-9E82-CB8EBE166713}" type="pres">
      <dgm:prSet presAssocID="{98D8EF40-041E-4F7A-A547-4DC3914F2B3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0FCF2B2-6863-4D02-9C81-B0DCD0578E72}" type="pres">
      <dgm:prSet presAssocID="{98D8EF40-041E-4F7A-A547-4DC3914F2B34}" presName="spaceRect" presStyleCnt="0"/>
      <dgm:spPr/>
    </dgm:pt>
    <dgm:pt modelId="{74F6B235-4F08-41A0-9558-8B13A35660F5}" type="pres">
      <dgm:prSet presAssocID="{98D8EF40-041E-4F7A-A547-4DC3914F2B3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3D3CC0D-4336-48DF-A911-F510F3E2E8B7}" srcId="{D2552DF0-BDEE-41C0-8FB3-A497DAC8A604}" destId="{13ADDAE8-7AF7-4C71-B6B4-7FA9BE88BC12}" srcOrd="0" destOrd="0" parTransId="{B176311D-E4F2-449A-8489-A7EAA7F21963}" sibTransId="{66461E31-B8E4-4567-8C54-6425BDCE31A5}"/>
    <dgm:cxn modelId="{3CCAC73D-C128-4A1B-8B3B-1684DF479003}" srcId="{D2552DF0-BDEE-41C0-8FB3-A497DAC8A604}" destId="{7920C12B-2C93-4FA3-B29B-9FD6ED61E36E}" srcOrd="1" destOrd="0" parTransId="{1A032828-8624-43FA-B793-B63415B5CDC1}" sibTransId="{E0039B7C-0C9C-4631-A380-B9270FA2BBBC}"/>
    <dgm:cxn modelId="{934A3560-AE7C-4E38-82B0-82A561B20F0B}" type="presOf" srcId="{7920C12B-2C93-4FA3-B29B-9FD6ED61E36E}" destId="{F62ECA74-BE83-4C8C-BCAA-558427862E20}" srcOrd="0" destOrd="0" presId="urn:microsoft.com/office/officeart/2018/2/layout/IconVerticalSolidList"/>
    <dgm:cxn modelId="{5C601972-A974-477A-B31E-44698289DFE6}" type="presOf" srcId="{13ADDAE8-7AF7-4C71-B6B4-7FA9BE88BC12}" destId="{9699FC09-A7F7-4365-8ABC-FB5E9F35CD3F}" srcOrd="0" destOrd="0" presId="urn:microsoft.com/office/officeart/2018/2/layout/IconVerticalSolidList"/>
    <dgm:cxn modelId="{B1E68695-BF7B-4044-838A-6163F2CEBD3F}" srcId="{D2552DF0-BDEE-41C0-8FB3-A497DAC8A604}" destId="{98D8EF40-041E-4F7A-A547-4DC3914F2B34}" srcOrd="2" destOrd="0" parTransId="{161F0D1D-6B70-4C8A-A3FF-343F4A065117}" sibTransId="{964ACF6F-E1A2-462F-995F-A891A6638FEC}"/>
    <dgm:cxn modelId="{9743DD9F-0651-48C1-AA50-6627E84B2E5F}" type="presOf" srcId="{98D8EF40-041E-4F7A-A547-4DC3914F2B34}" destId="{74F6B235-4F08-41A0-9558-8B13A35660F5}" srcOrd="0" destOrd="0" presId="urn:microsoft.com/office/officeart/2018/2/layout/IconVerticalSolidList"/>
    <dgm:cxn modelId="{606303A8-547A-40FA-8171-0CF3B638DFF7}" type="presOf" srcId="{D2552DF0-BDEE-41C0-8FB3-A497DAC8A604}" destId="{5CD3E2F1-5506-4D6E-8F52-3C03C25AFC60}" srcOrd="0" destOrd="0" presId="urn:microsoft.com/office/officeart/2018/2/layout/IconVerticalSolidList"/>
    <dgm:cxn modelId="{EC61549F-819B-4C08-8402-CA383F566455}" type="presParOf" srcId="{5CD3E2F1-5506-4D6E-8F52-3C03C25AFC60}" destId="{1FFF6C17-B1D6-45DC-A9EF-E4AAE0B5EEFC}" srcOrd="0" destOrd="0" presId="urn:microsoft.com/office/officeart/2018/2/layout/IconVerticalSolidList"/>
    <dgm:cxn modelId="{614A3B6B-38C4-4FE7-9448-62123683249D}" type="presParOf" srcId="{1FFF6C17-B1D6-45DC-A9EF-E4AAE0B5EEFC}" destId="{ABB24EA0-AD4D-4F46-B19E-8274DEDF1845}" srcOrd="0" destOrd="0" presId="urn:microsoft.com/office/officeart/2018/2/layout/IconVerticalSolidList"/>
    <dgm:cxn modelId="{D0296385-556A-4B91-80FD-139A00F7646E}" type="presParOf" srcId="{1FFF6C17-B1D6-45DC-A9EF-E4AAE0B5EEFC}" destId="{9A2E0AFF-EE75-4F58-B512-5B7D634BA4D8}" srcOrd="1" destOrd="0" presId="urn:microsoft.com/office/officeart/2018/2/layout/IconVerticalSolidList"/>
    <dgm:cxn modelId="{D451A9A6-EF45-4150-9F47-C0E31DC1DA8F}" type="presParOf" srcId="{1FFF6C17-B1D6-45DC-A9EF-E4AAE0B5EEFC}" destId="{2C171ED2-D292-4C76-B5BC-4C3C6B7ACEE4}" srcOrd="2" destOrd="0" presId="urn:microsoft.com/office/officeart/2018/2/layout/IconVerticalSolidList"/>
    <dgm:cxn modelId="{3D8EFE01-6D65-40A4-8CF2-5C098CBFBF5A}" type="presParOf" srcId="{1FFF6C17-B1D6-45DC-A9EF-E4AAE0B5EEFC}" destId="{9699FC09-A7F7-4365-8ABC-FB5E9F35CD3F}" srcOrd="3" destOrd="0" presId="urn:microsoft.com/office/officeart/2018/2/layout/IconVerticalSolidList"/>
    <dgm:cxn modelId="{EACE7BF1-7562-4DAF-8B41-C0D45F7EF50E}" type="presParOf" srcId="{5CD3E2F1-5506-4D6E-8F52-3C03C25AFC60}" destId="{D315791F-B859-44ED-8C4B-FF8CD5FE6345}" srcOrd="1" destOrd="0" presId="urn:microsoft.com/office/officeart/2018/2/layout/IconVerticalSolidList"/>
    <dgm:cxn modelId="{07112690-E8B2-4E4D-AB64-D6AFA14B4F3F}" type="presParOf" srcId="{5CD3E2F1-5506-4D6E-8F52-3C03C25AFC60}" destId="{A6A966D5-3D6A-4DA9-AC6C-93C0A4C804E0}" srcOrd="2" destOrd="0" presId="urn:microsoft.com/office/officeart/2018/2/layout/IconVerticalSolidList"/>
    <dgm:cxn modelId="{5AC3E72A-CE9D-4E4C-8960-018FC0FABB0E}" type="presParOf" srcId="{A6A966D5-3D6A-4DA9-AC6C-93C0A4C804E0}" destId="{8DC62884-173C-41DF-B1E5-041ACC9B68B6}" srcOrd="0" destOrd="0" presId="urn:microsoft.com/office/officeart/2018/2/layout/IconVerticalSolidList"/>
    <dgm:cxn modelId="{823442CD-5CEC-4416-AE63-2502549702C8}" type="presParOf" srcId="{A6A966D5-3D6A-4DA9-AC6C-93C0A4C804E0}" destId="{AFC30A47-AABD-432B-9E5B-4FFAB5E9C464}" srcOrd="1" destOrd="0" presId="urn:microsoft.com/office/officeart/2018/2/layout/IconVerticalSolidList"/>
    <dgm:cxn modelId="{33702304-E013-4C09-84CB-1A426C006908}" type="presParOf" srcId="{A6A966D5-3D6A-4DA9-AC6C-93C0A4C804E0}" destId="{E24E2EE8-7414-4A41-8BCC-F979984EC8A1}" srcOrd="2" destOrd="0" presId="urn:microsoft.com/office/officeart/2018/2/layout/IconVerticalSolidList"/>
    <dgm:cxn modelId="{540F018D-A1AD-444D-998D-15ACD28734C1}" type="presParOf" srcId="{A6A966D5-3D6A-4DA9-AC6C-93C0A4C804E0}" destId="{F62ECA74-BE83-4C8C-BCAA-558427862E20}" srcOrd="3" destOrd="0" presId="urn:microsoft.com/office/officeart/2018/2/layout/IconVerticalSolidList"/>
    <dgm:cxn modelId="{D85DB606-976C-4FB4-94EF-716489A695AC}" type="presParOf" srcId="{5CD3E2F1-5506-4D6E-8F52-3C03C25AFC60}" destId="{266512ED-8E7F-4497-A30E-11443622ADFA}" srcOrd="3" destOrd="0" presId="urn:microsoft.com/office/officeart/2018/2/layout/IconVerticalSolidList"/>
    <dgm:cxn modelId="{E885F678-C594-4964-98BD-2ED3617FEBFB}" type="presParOf" srcId="{5CD3E2F1-5506-4D6E-8F52-3C03C25AFC60}" destId="{EA803CC8-8701-49B7-99BA-3DC80EBD3D85}" srcOrd="4" destOrd="0" presId="urn:microsoft.com/office/officeart/2018/2/layout/IconVerticalSolidList"/>
    <dgm:cxn modelId="{F99D283B-998F-4EB3-8740-11E9027AA5B7}" type="presParOf" srcId="{EA803CC8-8701-49B7-99BA-3DC80EBD3D85}" destId="{2774040B-1CF7-4FC4-9F7D-5D53FC4A0C94}" srcOrd="0" destOrd="0" presId="urn:microsoft.com/office/officeart/2018/2/layout/IconVerticalSolidList"/>
    <dgm:cxn modelId="{51551E9E-A76A-4DFD-97BE-A875BAA08B87}" type="presParOf" srcId="{EA803CC8-8701-49B7-99BA-3DC80EBD3D85}" destId="{F16AD787-65DA-474B-9E82-CB8EBE166713}" srcOrd="1" destOrd="0" presId="urn:microsoft.com/office/officeart/2018/2/layout/IconVerticalSolidList"/>
    <dgm:cxn modelId="{F910F411-2F93-4253-B5E9-51F2BF14FD16}" type="presParOf" srcId="{EA803CC8-8701-49B7-99BA-3DC80EBD3D85}" destId="{20FCF2B2-6863-4D02-9C81-B0DCD0578E72}" srcOrd="2" destOrd="0" presId="urn:microsoft.com/office/officeart/2018/2/layout/IconVerticalSolidList"/>
    <dgm:cxn modelId="{91B75867-03A9-4AF5-9602-315E428EB3B4}" type="presParOf" srcId="{EA803CC8-8701-49B7-99BA-3DC80EBD3D85}" destId="{74F6B235-4F08-41A0-9558-8B13A35660F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455D68E-AC27-4BC5-A2D2-7268F68F7278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C2D26AC-3CEC-4B15-A411-35B9B358C2E2}">
      <dgm:prSet/>
      <dgm:spPr/>
      <dgm:t>
        <a:bodyPr/>
        <a:lstStyle/>
        <a:p>
          <a:r>
            <a:rPr lang="en-US" dirty="0"/>
            <a:t>Operating System: Android and iOS. </a:t>
          </a:r>
        </a:p>
      </dgm:t>
    </dgm:pt>
    <dgm:pt modelId="{57DB558C-564C-4777-B6B9-424413FA18F4}" type="parTrans" cxnId="{C8A80551-8975-43EE-A639-2A80DE2FB368}">
      <dgm:prSet/>
      <dgm:spPr/>
      <dgm:t>
        <a:bodyPr/>
        <a:lstStyle/>
        <a:p>
          <a:endParaRPr lang="en-US"/>
        </a:p>
      </dgm:t>
    </dgm:pt>
    <dgm:pt modelId="{9FDDFAED-0A93-463A-9427-DD15C2D591FD}" type="sibTrans" cxnId="{C8A80551-8975-43EE-A639-2A80DE2FB368}">
      <dgm:prSet/>
      <dgm:spPr/>
      <dgm:t>
        <a:bodyPr/>
        <a:lstStyle/>
        <a:p>
          <a:endParaRPr lang="en-US"/>
        </a:p>
      </dgm:t>
    </dgm:pt>
    <dgm:pt modelId="{A81C0DEF-98F2-4B1D-AB0E-3E5534EC7F45}">
      <dgm:prSet/>
      <dgm:spPr/>
      <dgm:t>
        <a:bodyPr/>
        <a:lstStyle/>
        <a:p>
          <a:r>
            <a:rPr lang="en-US" dirty="0"/>
            <a:t>Technologies: Unity and C#</a:t>
          </a:r>
        </a:p>
      </dgm:t>
    </dgm:pt>
    <dgm:pt modelId="{C075F5F7-30B3-44E9-BCA5-0BC53CE92EA9}" type="parTrans" cxnId="{66C8E276-A963-43B8-B19E-2A12ECF75BB0}">
      <dgm:prSet/>
      <dgm:spPr/>
      <dgm:t>
        <a:bodyPr/>
        <a:lstStyle/>
        <a:p>
          <a:endParaRPr lang="en-US"/>
        </a:p>
      </dgm:t>
    </dgm:pt>
    <dgm:pt modelId="{0FD5B485-9E1F-4AE4-8E63-21FE2AADBE1A}" type="sibTrans" cxnId="{66C8E276-A963-43B8-B19E-2A12ECF75BB0}">
      <dgm:prSet/>
      <dgm:spPr/>
      <dgm:t>
        <a:bodyPr/>
        <a:lstStyle/>
        <a:p>
          <a:endParaRPr lang="en-US"/>
        </a:p>
      </dgm:t>
    </dgm:pt>
    <dgm:pt modelId="{DBCD7584-2EAA-426D-87EF-FE4CA8E8E9FB}">
      <dgm:prSet/>
      <dgm:spPr/>
      <dgm:t>
        <a:bodyPr/>
        <a:lstStyle/>
        <a:p>
          <a:r>
            <a:rPr lang="en-US" dirty="0"/>
            <a:t>We’re using unity and C# to design the game. </a:t>
          </a:r>
        </a:p>
      </dgm:t>
    </dgm:pt>
    <dgm:pt modelId="{2C90AD0D-1453-470B-ADCB-740C80734FDD}" type="parTrans" cxnId="{A4AB2BC1-7FE9-48C5-9ACC-AB245326D22B}">
      <dgm:prSet/>
      <dgm:spPr/>
      <dgm:t>
        <a:bodyPr/>
        <a:lstStyle/>
        <a:p>
          <a:endParaRPr lang="en-US"/>
        </a:p>
      </dgm:t>
    </dgm:pt>
    <dgm:pt modelId="{193D6E74-C84E-4791-936B-BED13C4A333E}" type="sibTrans" cxnId="{A4AB2BC1-7FE9-48C5-9ACC-AB245326D22B}">
      <dgm:prSet/>
      <dgm:spPr/>
      <dgm:t>
        <a:bodyPr/>
        <a:lstStyle/>
        <a:p>
          <a:endParaRPr lang="en-US"/>
        </a:p>
      </dgm:t>
    </dgm:pt>
    <dgm:pt modelId="{D4947082-F48D-42F8-8163-B95BB4F9408A}">
      <dgm:prSet/>
      <dgm:spPr/>
      <dgm:t>
        <a:bodyPr/>
        <a:lstStyle/>
        <a:p>
          <a:r>
            <a:rPr lang="en-US" dirty="0"/>
            <a:t>Unity’s AR Foundation framework allows easy deployment of the game to multiple platforms.. </a:t>
          </a:r>
        </a:p>
      </dgm:t>
    </dgm:pt>
    <dgm:pt modelId="{8734D844-C6A4-4863-94CA-296E3F75E460}" type="parTrans" cxnId="{61FF8609-F3EC-4F86-90CA-19BE32471CF8}">
      <dgm:prSet/>
      <dgm:spPr/>
      <dgm:t>
        <a:bodyPr/>
        <a:lstStyle/>
        <a:p>
          <a:endParaRPr lang="en-US"/>
        </a:p>
      </dgm:t>
    </dgm:pt>
    <dgm:pt modelId="{A95C5F9F-6F40-4507-9F63-2B856608E23B}" type="sibTrans" cxnId="{61FF8609-F3EC-4F86-90CA-19BE32471CF8}">
      <dgm:prSet/>
      <dgm:spPr/>
      <dgm:t>
        <a:bodyPr/>
        <a:lstStyle/>
        <a:p>
          <a:endParaRPr lang="en-US"/>
        </a:p>
      </dgm:t>
    </dgm:pt>
    <dgm:pt modelId="{8393B9AD-663A-4955-9CC9-CDDC53F60E47}">
      <dgm:prSet/>
      <dgm:spPr/>
      <dgm:t>
        <a:bodyPr/>
        <a:lstStyle/>
        <a:p>
          <a:r>
            <a:rPr lang="en-US" dirty="0"/>
            <a:t>We’re using the Sublime Text to write the C# scripts.</a:t>
          </a:r>
        </a:p>
      </dgm:t>
    </dgm:pt>
    <dgm:pt modelId="{1622D26F-FB9D-4D4F-A18D-8096B50C4F00}" type="parTrans" cxnId="{186D579A-0592-4D64-B50B-1933510E2B61}">
      <dgm:prSet/>
      <dgm:spPr/>
      <dgm:t>
        <a:bodyPr/>
        <a:lstStyle/>
        <a:p>
          <a:endParaRPr lang="en-US"/>
        </a:p>
      </dgm:t>
    </dgm:pt>
    <dgm:pt modelId="{6FCF1138-4141-4B4B-BBC7-8F16B4C26381}" type="sibTrans" cxnId="{186D579A-0592-4D64-B50B-1933510E2B61}">
      <dgm:prSet/>
      <dgm:spPr/>
      <dgm:t>
        <a:bodyPr/>
        <a:lstStyle/>
        <a:p>
          <a:endParaRPr lang="en-US"/>
        </a:p>
      </dgm:t>
    </dgm:pt>
    <dgm:pt modelId="{1C36203E-1F56-40C9-85E8-11CDFEA975B9}" type="pres">
      <dgm:prSet presAssocID="{8455D68E-AC27-4BC5-A2D2-7268F68F7278}" presName="linear" presStyleCnt="0">
        <dgm:presLayoutVars>
          <dgm:animLvl val="lvl"/>
          <dgm:resizeHandles val="exact"/>
        </dgm:presLayoutVars>
      </dgm:prSet>
      <dgm:spPr/>
    </dgm:pt>
    <dgm:pt modelId="{C4C55CAD-AECA-431A-9226-03599095ACD7}" type="pres">
      <dgm:prSet presAssocID="{2C2D26AC-3CEC-4B15-A411-35B9B358C2E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0A2C1A9-16E1-45A2-ADC7-9E1096C9F277}" type="pres">
      <dgm:prSet presAssocID="{9FDDFAED-0A93-463A-9427-DD15C2D591FD}" presName="spacer" presStyleCnt="0"/>
      <dgm:spPr/>
    </dgm:pt>
    <dgm:pt modelId="{51FCCEE3-25D7-4AE1-BAC2-16791FA3DC8E}" type="pres">
      <dgm:prSet presAssocID="{A81C0DEF-98F2-4B1D-AB0E-3E5534EC7F4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F0360D5-3006-45E5-BC25-4D60C4AD0E06}" type="pres">
      <dgm:prSet presAssocID="{A81C0DEF-98F2-4B1D-AB0E-3E5534EC7F45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1FF8609-F3EC-4F86-90CA-19BE32471CF8}" srcId="{A81C0DEF-98F2-4B1D-AB0E-3E5534EC7F45}" destId="{D4947082-F48D-42F8-8163-B95BB4F9408A}" srcOrd="1" destOrd="0" parTransId="{8734D844-C6A4-4863-94CA-296E3F75E460}" sibTransId="{A95C5F9F-6F40-4507-9F63-2B856608E23B}"/>
    <dgm:cxn modelId="{480E340D-EE90-4801-93C3-77F28B69D0DA}" type="presOf" srcId="{DBCD7584-2EAA-426D-87EF-FE4CA8E8E9FB}" destId="{BF0360D5-3006-45E5-BC25-4D60C4AD0E06}" srcOrd="0" destOrd="0" presId="urn:microsoft.com/office/officeart/2005/8/layout/vList2"/>
    <dgm:cxn modelId="{447F5717-B3A2-4A65-8B51-E025E93DAE5C}" type="presOf" srcId="{A81C0DEF-98F2-4B1D-AB0E-3E5534EC7F45}" destId="{51FCCEE3-25D7-4AE1-BAC2-16791FA3DC8E}" srcOrd="0" destOrd="0" presId="urn:microsoft.com/office/officeart/2005/8/layout/vList2"/>
    <dgm:cxn modelId="{05303739-8503-4B6F-AA64-C463760B10CE}" type="presOf" srcId="{2C2D26AC-3CEC-4B15-A411-35B9B358C2E2}" destId="{C4C55CAD-AECA-431A-9226-03599095ACD7}" srcOrd="0" destOrd="0" presId="urn:microsoft.com/office/officeart/2005/8/layout/vList2"/>
    <dgm:cxn modelId="{81888565-A418-4BB8-BF98-F6432B236BF0}" type="presOf" srcId="{8455D68E-AC27-4BC5-A2D2-7268F68F7278}" destId="{1C36203E-1F56-40C9-85E8-11CDFEA975B9}" srcOrd="0" destOrd="0" presId="urn:microsoft.com/office/officeart/2005/8/layout/vList2"/>
    <dgm:cxn modelId="{C8A80551-8975-43EE-A639-2A80DE2FB368}" srcId="{8455D68E-AC27-4BC5-A2D2-7268F68F7278}" destId="{2C2D26AC-3CEC-4B15-A411-35B9B358C2E2}" srcOrd="0" destOrd="0" parTransId="{57DB558C-564C-4777-B6B9-424413FA18F4}" sibTransId="{9FDDFAED-0A93-463A-9427-DD15C2D591FD}"/>
    <dgm:cxn modelId="{66C8E276-A963-43B8-B19E-2A12ECF75BB0}" srcId="{8455D68E-AC27-4BC5-A2D2-7268F68F7278}" destId="{A81C0DEF-98F2-4B1D-AB0E-3E5534EC7F45}" srcOrd="1" destOrd="0" parTransId="{C075F5F7-30B3-44E9-BCA5-0BC53CE92EA9}" sibTransId="{0FD5B485-9E1F-4AE4-8E63-21FE2AADBE1A}"/>
    <dgm:cxn modelId="{186D579A-0592-4D64-B50B-1933510E2B61}" srcId="{A81C0DEF-98F2-4B1D-AB0E-3E5534EC7F45}" destId="{8393B9AD-663A-4955-9CC9-CDDC53F60E47}" srcOrd="2" destOrd="0" parTransId="{1622D26F-FB9D-4D4F-A18D-8096B50C4F00}" sibTransId="{6FCF1138-4141-4B4B-BBC7-8F16B4C26381}"/>
    <dgm:cxn modelId="{685F70AC-276F-4422-8FC7-5C3D6F1D5DDB}" type="presOf" srcId="{D4947082-F48D-42F8-8163-B95BB4F9408A}" destId="{BF0360D5-3006-45E5-BC25-4D60C4AD0E06}" srcOrd="0" destOrd="1" presId="urn:microsoft.com/office/officeart/2005/8/layout/vList2"/>
    <dgm:cxn modelId="{017218B8-B03A-469D-8E44-2C15A78B9DD0}" type="presOf" srcId="{8393B9AD-663A-4955-9CC9-CDDC53F60E47}" destId="{BF0360D5-3006-45E5-BC25-4D60C4AD0E06}" srcOrd="0" destOrd="2" presId="urn:microsoft.com/office/officeart/2005/8/layout/vList2"/>
    <dgm:cxn modelId="{A4AB2BC1-7FE9-48C5-9ACC-AB245326D22B}" srcId="{A81C0DEF-98F2-4B1D-AB0E-3E5534EC7F45}" destId="{DBCD7584-2EAA-426D-87EF-FE4CA8E8E9FB}" srcOrd="0" destOrd="0" parTransId="{2C90AD0D-1453-470B-ADCB-740C80734FDD}" sibTransId="{193D6E74-C84E-4791-936B-BED13C4A333E}"/>
    <dgm:cxn modelId="{EEC2AA20-4938-468E-B4F2-569FBE3CF45D}" type="presParOf" srcId="{1C36203E-1F56-40C9-85E8-11CDFEA975B9}" destId="{C4C55CAD-AECA-431A-9226-03599095ACD7}" srcOrd="0" destOrd="0" presId="urn:microsoft.com/office/officeart/2005/8/layout/vList2"/>
    <dgm:cxn modelId="{1BA31095-7D82-43DE-B433-87708A8DABCC}" type="presParOf" srcId="{1C36203E-1F56-40C9-85E8-11CDFEA975B9}" destId="{20A2C1A9-16E1-45A2-ADC7-9E1096C9F277}" srcOrd="1" destOrd="0" presId="urn:microsoft.com/office/officeart/2005/8/layout/vList2"/>
    <dgm:cxn modelId="{35DE50B5-3974-4EF7-9076-F2E784F33511}" type="presParOf" srcId="{1C36203E-1F56-40C9-85E8-11CDFEA975B9}" destId="{51FCCEE3-25D7-4AE1-BAC2-16791FA3DC8E}" srcOrd="2" destOrd="0" presId="urn:microsoft.com/office/officeart/2005/8/layout/vList2"/>
    <dgm:cxn modelId="{7A7013F8-0A6D-427B-B6C4-EA5A1F6D12DB}" type="presParOf" srcId="{1C36203E-1F56-40C9-85E8-11CDFEA975B9}" destId="{BF0360D5-3006-45E5-BC25-4D60C4AD0E0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635DC4E-34CA-48F0-A71F-40FACB5503F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53EEED38-8AA3-4FD8-ABC5-8AEC35BE83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Learning Unity Tools</a:t>
          </a:r>
        </a:p>
      </dgm:t>
    </dgm:pt>
    <dgm:pt modelId="{9DF369C8-AA4B-473A-81AE-2CAC607E497F}" type="parTrans" cxnId="{01FEB43C-A81F-4633-A477-E1FE20A2CDBD}">
      <dgm:prSet/>
      <dgm:spPr/>
      <dgm:t>
        <a:bodyPr/>
        <a:lstStyle/>
        <a:p>
          <a:endParaRPr lang="en-US"/>
        </a:p>
      </dgm:t>
    </dgm:pt>
    <dgm:pt modelId="{20980B32-D6F7-496C-87BA-F9037515F490}" type="sibTrans" cxnId="{01FEB43C-A81F-4633-A477-E1FE20A2CDB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69E2D4D-7ED3-4815-A4FE-E5E6D751C5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Learning C# </a:t>
          </a:r>
        </a:p>
      </dgm:t>
    </dgm:pt>
    <dgm:pt modelId="{D9C8B1B0-893C-49EA-A1DD-9C06874A692D}" type="parTrans" cxnId="{C5C28F1A-FA66-40C6-B348-C9C187ACDFB1}">
      <dgm:prSet/>
      <dgm:spPr/>
      <dgm:t>
        <a:bodyPr/>
        <a:lstStyle/>
        <a:p>
          <a:endParaRPr lang="en-US"/>
        </a:p>
      </dgm:t>
    </dgm:pt>
    <dgm:pt modelId="{A6E4AC1F-2651-4DAF-BC27-2486FDDD190E}" type="sibTrans" cxnId="{C5C28F1A-FA66-40C6-B348-C9C187ACDFB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A66CBFF-D9F2-41B9-9B2B-6D3DC28871F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Design of basic game flow.</a:t>
          </a:r>
        </a:p>
      </dgm:t>
    </dgm:pt>
    <dgm:pt modelId="{C43CCBFA-EAE6-4B99-B1E8-9A08CED2A965}" type="parTrans" cxnId="{0D1F0A5E-CEF9-4470-8AA0-5C74BD8D1762}">
      <dgm:prSet/>
      <dgm:spPr/>
      <dgm:t>
        <a:bodyPr/>
        <a:lstStyle/>
        <a:p>
          <a:endParaRPr lang="en-US"/>
        </a:p>
      </dgm:t>
    </dgm:pt>
    <dgm:pt modelId="{263BF44E-0740-4A82-96F0-F15DC577F38F}" type="sibTrans" cxnId="{0D1F0A5E-CEF9-4470-8AA0-5C74BD8D176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8C895DF-19FC-4257-A1CD-40725D77425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Loading splash screen and home screen implementation.</a:t>
          </a:r>
        </a:p>
      </dgm:t>
    </dgm:pt>
    <dgm:pt modelId="{C78E1D3F-6C5B-4B79-89AF-F19AE2DE07B9}" type="parTrans" cxnId="{272296A2-E40F-47F5-B065-D794B403FBA7}">
      <dgm:prSet/>
      <dgm:spPr/>
      <dgm:t>
        <a:bodyPr/>
        <a:lstStyle/>
        <a:p>
          <a:endParaRPr lang="en-US"/>
        </a:p>
      </dgm:t>
    </dgm:pt>
    <dgm:pt modelId="{AB94B5D0-04D7-4142-A481-FE352B12DB41}" type="sibTrans" cxnId="{272296A2-E40F-47F5-B065-D794B403FBA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75B7F96-91FF-41A3-9D40-5E045C17C8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AR Setup for each of the game modes.</a:t>
          </a:r>
        </a:p>
      </dgm:t>
    </dgm:pt>
    <dgm:pt modelId="{3340E2BE-9171-4B58-ADCB-E35058467432}" type="parTrans" cxnId="{59B439DD-A0C2-435F-B43B-BD25A456A788}">
      <dgm:prSet/>
      <dgm:spPr/>
      <dgm:t>
        <a:bodyPr/>
        <a:lstStyle/>
        <a:p>
          <a:endParaRPr lang="en-US"/>
        </a:p>
      </dgm:t>
    </dgm:pt>
    <dgm:pt modelId="{AD848A0B-CB36-47F8-B1BC-1201F2136909}" type="sibTrans" cxnId="{59B439DD-A0C2-435F-B43B-BD25A456A78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06C8297-40B0-4F26-B359-61178604CC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SRS Document.</a:t>
          </a:r>
        </a:p>
      </dgm:t>
    </dgm:pt>
    <dgm:pt modelId="{60598B8A-0669-4257-87C8-2B887FB507DC}" type="parTrans" cxnId="{EBC5D6F2-F64B-4DCD-B610-0B047D47826E}">
      <dgm:prSet/>
      <dgm:spPr/>
      <dgm:t>
        <a:bodyPr/>
        <a:lstStyle/>
        <a:p>
          <a:endParaRPr lang="en-US"/>
        </a:p>
      </dgm:t>
    </dgm:pt>
    <dgm:pt modelId="{0A7B010D-FC67-4F2D-B696-F6FE7731C799}" type="sibTrans" cxnId="{EBC5D6F2-F64B-4DCD-B610-0B047D47826E}">
      <dgm:prSet/>
      <dgm:spPr/>
      <dgm:t>
        <a:bodyPr/>
        <a:lstStyle/>
        <a:p>
          <a:endParaRPr lang="en-US"/>
        </a:p>
      </dgm:t>
    </dgm:pt>
    <dgm:pt modelId="{ABFE8B4E-0804-4F69-B085-A5FF50418A35}" type="pres">
      <dgm:prSet presAssocID="{C635DC4E-34CA-48F0-A71F-40FACB5503FB}" presName="root" presStyleCnt="0">
        <dgm:presLayoutVars>
          <dgm:dir/>
          <dgm:resizeHandles val="exact"/>
        </dgm:presLayoutVars>
      </dgm:prSet>
      <dgm:spPr/>
    </dgm:pt>
    <dgm:pt modelId="{92CBEDB9-2CF4-47B6-8164-0C401ACC9AAB}" type="pres">
      <dgm:prSet presAssocID="{53EEED38-8AA3-4FD8-ABC5-8AEC35BE8317}" presName="compNode" presStyleCnt="0"/>
      <dgm:spPr/>
    </dgm:pt>
    <dgm:pt modelId="{60F4BC89-9739-478E-9080-093FF5513CD4}" type="pres">
      <dgm:prSet presAssocID="{53EEED38-8AA3-4FD8-ABC5-8AEC35BE8317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25C61D85-F98B-4AE1-BD35-945AE668FC9E}" type="pres">
      <dgm:prSet presAssocID="{53EEED38-8AA3-4FD8-ABC5-8AEC35BE8317}" presName="spaceRect" presStyleCnt="0"/>
      <dgm:spPr/>
    </dgm:pt>
    <dgm:pt modelId="{56154170-BA8F-40B5-A307-17BAFBBD56FD}" type="pres">
      <dgm:prSet presAssocID="{53EEED38-8AA3-4FD8-ABC5-8AEC35BE8317}" presName="textRect" presStyleLbl="revTx" presStyleIdx="0" presStyleCnt="6">
        <dgm:presLayoutVars>
          <dgm:chMax val="1"/>
          <dgm:chPref val="1"/>
        </dgm:presLayoutVars>
      </dgm:prSet>
      <dgm:spPr/>
    </dgm:pt>
    <dgm:pt modelId="{BDE73706-4532-4738-8A14-8761476EDC50}" type="pres">
      <dgm:prSet presAssocID="{20980B32-D6F7-496C-87BA-F9037515F490}" presName="sibTrans" presStyleCnt="0"/>
      <dgm:spPr/>
    </dgm:pt>
    <dgm:pt modelId="{D5EDB4FF-4ADA-458E-915D-A58D55D45E2F}" type="pres">
      <dgm:prSet presAssocID="{D69E2D4D-7ED3-4815-A4FE-E5E6D751C554}" presName="compNode" presStyleCnt="0"/>
      <dgm:spPr/>
    </dgm:pt>
    <dgm:pt modelId="{7B324CD2-5FA7-4C26-B954-308E4207B323}" type="pres">
      <dgm:prSet presAssocID="{D69E2D4D-7ED3-4815-A4FE-E5E6D751C554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7D07B17-5099-4C84-B4DB-FAC1179FE292}" type="pres">
      <dgm:prSet presAssocID="{D69E2D4D-7ED3-4815-A4FE-E5E6D751C554}" presName="spaceRect" presStyleCnt="0"/>
      <dgm:spPr/>
    </dgm:pt>
    <dgm:pt modelId="{B331639C-3543-43BF-AFE0-7C7CDC474839}" type="pres">
      <dgm:prSet presAssocID="{D69E2D4D-7ED3-4815-A4FE-E5E6D751C554}" presName="textRect" presStyleLbl="revTx" presStyleIdx="1" presStyleCnt="6">
        <dgm:presLayoutVars>
          <dgm:chMax val="1"/>
          <dgm:chPref val="1"/>
        </dgm:presLayoutVars>
      </dgm:prSet>
      <dgm:spPr/>
    </dgm:pt>
    <dgm:pt modelId="{D630EFEC-9E3C-4354-8B66-229C3C0FCCA0}" type="pres">
      <dgm:prSet presAssocID="{A6E4AC1F-2651-4DAF-BC27-2486FDDD190E}" presName="sibTrans" presStyleCnt="0"/>
      <dgm:spPr/>
    </dgm:pt>
    <dgm:pt modelId="{B4DC785B-814E-46E9-BC8E-34C77798C9E3}" type="pres">
      <dgm:prSet presAssocID="{0A66CBFF-D9F2-41B9-9B2B-6D3DC28871F8}" presName="compNode" presStyleCnt="0"/>
      <dgm:spPr/>
    </dgm:pt>
    <dgm:pt modelId="{47F131E5-0398-4AF0-BCFD-1BBDE77F8C0A}" type="pres">
      <dgm:prSet presAssocID="{0A66CBFF-D9F2-41B9-9B2B-6D3DC28871F8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3F1CF858-965D-4D23-BA14-BE076F46FD67}" type="pres">
      <dgm:prSet presAssocID="{0A66CBFF-D9F2-41B9-9B2B-6D3DC28871F8}" presName="spaceRect" presStyleCnt="0"/>
      <dgm:spPr/>
    </dgm:pt>
    <dgm:pt modelId="{BE3962F7-292F-45DA-BE58-02FE7D276EE1}" type="pres">
      <dgm:prSet presAssocID="{0A66CBFF-D9F2-41B9-9B2B-6D3DC28871F8}" presName="textRect" presStyleLbl="revTx" presStyleIdx="2" presStyleCnt="6">
        <dgm:presLayoutVars>
          <dgm:chMax val="1"/>
          <dgm:chPref val="1"/>
        </dgm:presLayoutVars>
      </dgm:prSet>
      <dgm:spPr/>
    </dgm:pt>
    <dgm:pt modelId="{D6790CBD-B844-4AF7-9BC9-117D600B650F}" type="pres">
      <dgm:prSet presAssocID="{263BF44E-0740-4A82-96F0-F15DC577F38F}" presName="sibTrans" presStyleCnt="0"/>
      <dgm:spPr/>
    </dgm:pt>
    <dgm:pt modelId="{43CE0AE8-F5EB-40B9-980E-05D1267D8174}" type="pres">
      <dgm:prSet presAssocID="{98C895DF-19FC-4257-A1CD-40725D77425C}" presName="compNode" presStyleCnt="0"/>
      <dgm:spPr/>
    </dgm:pt>
    <dgm:pt modelId="{5B5057A5-D53F-4804-B2F2-2E3A0B343F4D}" type="pres">
      <dgm:prSet presAssocID="{98C895DF-19FC-4257-A1CD-40725D77425C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jector screen"/>
        </a:ext>
      </dgm:extLst>
    </dgm:pt>
    <dgm:pt modelId="{0CDA934D-CF8F-42C7-AAEA-1F1DD286BD64}" type="pres">
      <dgm:prSet presAssocID="{98C895DF-19FC-4257-A1CD-40725D77425C}" presName="spaceRect" presStyleCnt="0"/>
      <dgm:spPr/>
    </dgm:pt>
    <dgm:pt modelId="{CF078107-5760-4F9C-94F7-D5039098E7D1}" type="pres">
      <dgm:prSet presAssocID="{98C895DF-19FC-4257-A1CD-40725D77425C}" presName="textRect" presStyleLbl="revTx" presStyleIdx="3" presStyleCnt="6">
        <dgm:presLayoutVars>
          <dgm:chMax val="1"/>
          <dgm:chPref val="1"/>
        </dgm:presLayoutVars>
      </dgm:prSet>
      <dgm:spPr/>
    </dgm:pt>
    <dgm:pt modelId="{B3ED1CAF-2607-416E-BA78-9555637615A4}" type="pres">
      <dgm:prSet presAssocID="{AB94B5D0-04D7-4142-A481-FE352B12DB41}" presName="sibTrans" presStyleCnt="0"/>
      <dgm:spPr/>
    </dgm:pt>
    <dgm:pt modelId="{CA7E8EDF-BFFA-47E1-889B-DEE387DFE03F}" type="pres">
      <dgm:prSet presAssocID="{875B7F96-91FF-41A3-9D40-5E045C17C839}" presName="compNode" presStyleCnt="0"/>
      <dgm:spPr/>
    </dgm:pt>
    <dgm:pt modelId="{D6B52E42-9F84-4E12-BCA6-5804E009C27C}" type="pres">
      <dgm:prSet presAssocID="{875B7F96-91FF-41A3-9D40-5E045C17C839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ss Pieces"/>
        </a:ext>
      </dgm:extLst>
    </dgm:pt>
    <dgm:pt modelId="{164E1341-DC3A-4CCD-824A-D761A3C0FADA}" type="pres">
      <dgm:prSet presAssocID="{875B7F96-91FF-41A3-9D40-5E045C17C839}" presName="spaceRect" presStyleCnt="0"/>
      <dgm:spPr/>
    </dgm:pt>
    <dgm:pt modelId="{85C84694-4CB2-43D9-BB71-E77B1ECCFC24}" type="pres">
      <dgm:prSet presAssocID="{875B7F96-91FF-41A3-9D40-5E045C17C839}" presName="textRect" presStyleLbl="revTx" presStyleIdx="4" presStyleCnt="6">
        <dgm:presLayoutVars>
          <dgm:chMax val="1"/>
          <dgm:chPref val="1"/>
        </dgm:presLayoutVars>
      </dgm:prSet>
      <dgm:spPr/>
    </dgm:pt>
    <dgm:pt modelId="{3DD95B1A-069A-4E65-9F21-0C65F1C3E5D4}" type="pres">
      <dgm:prSet presAssocID="{AD848A0B-CB36-47F8-B1BC-1201F2136909}" presName="sibTrans" presStyleCnt="0"/>
      <dgm:spPr/>
    </dgm:pt>
    <dgm:pt modelId="{D5C7FE36-E1FC-4F03-9EA4-0CB7FEB98235}" type="pres">
      <dgm:prSet presAssocID="{806C8297-40B0-4F26-B359-61178604CC11}" presName="compNode" presStyleCnt="0"/>
      <dgm:spPr/>
    </dgm:pt>
    <dgm:pt modelId="{E08404EB-1226-421E-B233-F2096737FF34}" type="pres">
      <dgm:prSet presAssocID="{806C8297-40B0-4F26-B359-61178604CC11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A9BC5A68-550B-421C-B7B0-88D65160E72A}" type="pres">
      <dgm:prSet presAssocID="{806C8297-40B0-4F26-B359-61178604CC11}" presName="spaceRect" presStyleCnt="0"/>
      <dgm:spPr/>
    </dgm:pt>
    <dgm:pt modelId="{FFD9B65D-92E6-4CC0-B0BB-13B4F39FA43A}" type="pres">
      <dgm:prSet presAssocID="{806C8297-40B0-4F26-B359-61178604CC11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C5C28F1A-FA66-40C6-B348-C9C187ACDFB1}" srcId="{C635DC4E-34CA-48F0-A71F-40FACB5503FB}" destId="{D69E2D4D-7ED3-4815-A4FE-E5E6D751C554}" srcOrd="1" destOrd="0" parTransId="{D9C8B1B0-893C-49EA-A1DD-9C06874A692D}" sibTransId="{A6E4AC1F-2651-4DAF-BC27-2486FDDD190E}"/>
    <dgm:cxn modelId="{0B3D2D24-056C-4C1B-B965-2C7C73809BBB}" type="presOf" srcId="{53EEED38-8AA3-4FD8-ABC5-8AEC35BE8317}" destId="{56154170-BA8F-40B5-A307-17BAFBBD56FD}" srcOrd="0" destOrd="0" presId="urn:microsoft.com/office/officeart/2018/2/layout/IconLabelList"/>
    <dgm:cxn modelId="{F110032F-85B2-4DF5-8369-A896F33C90EB}" type="presOf" srcId="{0A66CBFF-D9F2-41B9-9B2B-6D3DC28871F8}" destId="{BE3962F7-292F-45DA-BE58-02FE7D276EE1}" srcOrd="0" destOrd="0" presId="urn:microsoft.com/office/officeart/2018/2/layout/IconLabelList"/>
    <dgm:cxn modelId="{01FEB43C-A81F-4633-A477-E1FE20A2CDBD}" srcId="{C635DC4E-34CA-48F0-A71F-40FACB5503FB}" destId="{53EEED38-8AA3-4FD8-ABC5-8AEC35BE8317}" srcOrd="0" destOrd="0" parTransId="{9DF369C8-AA4B-473A-81AE-2CAC607E497F}" sibTransId="{20980B32-D6F7-496C-87BA-F9037515F490}"/>
    <dgm:cxn modelId="{0D1F0A5E-CEF9-4470-8AA0-5C74BD8D1762}" srcId="{C635DC4E-34CA-48F0-A71F-40FACB5503FB}" destId="{0A66CBFF-D9F2-41B9-9B2B-6D3DC28871F8}" srcOrd="2" destOrd="0" parTransId="{C43CCBFA-EAE6-4B99-B1E8-9A08CED2A965}" sibTransId="{263BF44E-0740-4A82-96F0-F15DC577F38F}"/>
    <dgm:cxn modelId="{6E840841-BB2B-4CB3-95D1-E07CD14E10AD}" type="presOf" srcId="{C635DC4E-34CA-48F0-A71F-40FACB5503FB}" destId="{ABFE8B4E-0804-4F69-B085-A5FF50418A35}" srcOrd="0" destOrd="0" presId="urn:microsoft.com/office/officeart/2018/2/layout/IconLabelList"/>
    <dgm:cxn modelId="{3FDC046F-543E-4E93-A0B7-4A882D71595E}" type="presOf" srcId="{98C895DF-19FC-4257-A1CD-40725D77425C}" destId="{CF078107-5760-4F9C-94F7-D5039098E7D1}" srcOrd="0" destOrd="0" presId="urn:microsoft.com/office/officeart/2018/2/layout/IconLabelList"/>
    <dgm:cxn modelId="{272296A2-E40F-47F5-B065-D794B403FBA7}" srcId="{C635DC4E-34CA-48F0-A71F-40FACB5503FB}" destId="{98C895DF-19FC-4257-A1CD-40725D77425C}" srcOrd="3" destOrd="0" parTransId="{C78E1D3F-6C5B-4B79-89AF-F19AE2DE07B9}" sibTransId="{AB94B5D0-04D7-4142-A481-FE352B12DB41}"/>
    <dgm:cxn modelId="{D8EBA8A5-0D49-43D2-A5D2-3F249B100DCE}" type="presOf" srcId="{D69E2D4D-7ED3-4815-A4FE-E5E6D751C554}" destId="{B331639C-3543-43BF-AFE0-7C7CDC474839}" srcOrd="0" destOrd="0" presId="urn:microsoft.com/office/officeart/2018/2/layout/IconLabelList"/>
    <dgm:cxn modelId="{DFE9FDCB-6570-4F3A-999E-08E222DC78A0}" type="presOf" srcId="{806C8297-40B0-4F26-B359-61178604CC11}" destId="{FFD9B65D-92E6-4CC0-B0BB-13B4F39FA43A}" srcOrd="0" destOrd="0" presId="urn:microsoft.com/office/officeart/2018/2/layout/IconLabelList"/>
    <dgm:cxn modelId="{0EE4F0D3-3323-40EB-880E-CC10DE03C8AE}" type="presOf" srcId="{875B7F96-91FF-41A3-9D40-5E045C17C839}" destId="{85C84694-4CB2-43D9-BB71-E77B1ECCFC24}" srcOrd="0" destOrd="0" presId="urn:microsoft.com/office/officeart/2018/2/layout/IconLabelList"/>
    <dgm:cxn modelId="{59B439DD-A0C2-435F-B43B-BD25A456A788}" srcId="{C635DC4E-34CA-48F0-A71F-40FACB5503FB}" destId="{875B7F96-91FF-41A3-9D40-5E045C17C839}" srcOrd="4" destOrd="0" parTransId="{3340E2BE-9171-4B58-ADCB-E35058467432}" sibTransId="{AD848A0B-CB36-47F8-B1BC-1201F2136909}"/>
    <dgm:cxn modelId="{EBC5D6F2-F64B-4DCD-B610-0B047D47826E}" srcId="{C635DC4E-34CA-48F0-A71F-40FACB5503FB}" destId="{806C8297-40B0-4F26-B359-61178604CC11}" srcOrd="5" destOrd="0" parTransId="{60598B8A-0669-4257-87C8-2B887FB507DC}" sibTransId="{0A7B010D-FC67-4F2D-B696-F6FE7731C799}"/>
    <dgm:cxn modelId="{890D3570-327E-408D-B639-067138B3A942}" type="presParOf" srcId="{ABFE8B4E-0804-4F69-B085-A5FF50418A35}" destId="{92CBEDB9-2CF4-47B6-8164-0C401ACC9AAB}" srcOrd="0" destOrd="0" presId="urn:microsoft.com/office/officeart/2018/2/layout/IconLabelList"/>
    <dgm:cxn modelId="{E225A3F7-17DF-4BF8-AA01-FB22D4222B44}" type="presParOf" srcId="{92CBEDB9-2CF4-47B6-8164-0C401ACC9AAB}" destId="{60F4BC89-9739-478E-9080-093FF5513CD4}" srcOrd="0" destOrd="0" presId="urn:microsoft.com/office/officeart/2018/2/layout/IconLabelList"/>
    <dgm:cxn modelId="{A6A32169-05CA-453B-8B76-25E34F38579F}" type="presParOf" srcId="{92CBEDB9-2CF4-47B6-8164-0C401ACC9AAB}" destId="{25C61D85-F98B-4AE1-BD35-945AE668FC9E}" srcOrd="1" destOrd="0" presId="urn:microsoft.com/office/officeart/2018/2/layout/IconLabelList"/>
    <dgm:cxn modelId="{3ABD90AC-56D7-43BD-ADD1-5E22C86F2776}" type="presParOf" srcId="{92CBEDB9-2CF4-47B6-8164-0C401ACC9AAB}" destId="{56154170-BA8F-40B5-A307-17BAFBBD56FD}" srcOrd="2" destOrd="0" presId="urn:microsoft.com/office/officeart/2018/2/layout/IconLabelList"/>
    <dgm:cxn modelId="{CCBADF60-4D96-47DE-8360-1B1D3883F7FF}" type="presParOf" srcId="{ABFE8B4E-0804-4F69-B085-A5FF50418A35}" destId="{BDE73706-4532-4738-8A14-8761476EDC50}" srcOrd="1" destOrd="0" presId="urn:microsoft.com/office/officeart/2018/2/layout/IconLabelList"/>
    <dgm:cxn modelId="{77BA5AF5-BEB1-4BA7-8F5D-200DA8659F75}" type="presParOf" srcId="{ABFE8B4E-0804-4F69-B085-A5FF50418A35}" destId="{D5EDB4FF-4ADA-458E-915D-A58D55D45E2F}" srcOrd="2" destOrd="0" presId="urn:microsoft.com/office/officeart/2018/2/layout/IconLabelList"/>
    <dgm:cxn modelId="{407C7762-AA98-4E8D-A886-AB27E8B664E6}" type="presParOf" srcId="{D5EDB4FF-4ADA-458E-915D-A58D55D45E2F}" destId="{7B324CD2-5FA7-4C26-B954-308E4207B323}" srcOrd="0" destOrd="0" presId="urn:microsoft.com/office/officeart/2018/2/layout/IconLabelList"/>
    <dgm:cxn modelId="{D78A1F64-344C-49DE-B52D-8ADB6DAACA77}" type="presParOf" srcId="{D5EDB4FF-4ADA-458E-915D-A58D55D45E2F}" destId="{97D07B17-5099-4C84-B4DB-FAC1179FE292}" srcOrd="1" destOrd="0" presId="urn:microsoft.com/office/officeart/2018/2/layout/IconLabelList"/>
    <dgm:cxn modelId="{1A682C53-3619-46AC-8AA5-91EFCABB0B7A}" type="presParOf" srcId="{D5EDB4FF-4ADA-458E-915D-A58D55D45E2F}" destId="{B331639C-3543-43BF-AFE0-7C7CDC474839}" srcOrd="2" destOrd="0" presId="urn:microsoft.com/office/officeart/2018/2/layout/IconLabelList"/>
    <dgm:cxn modelId="{1C8E92EE-162B-45F5-A5E5-4828580BC06D}" type="presParOf" srcId="{ABFE8B4E-0804-4F69-B085-A5FF50418A35}" destId="{D630EFEC-9E3C-4354-8B66-229C3C0FCCA0}" srcOrd="3" destOrd="0" presId="urn:microsoft.com/office/officeart/2018/2/layout/IconLabelList"/>
    <dgm:cxn modelId="{E1A1F943-277F-4B2A-8383-84B45FB6FF55}" type="presParOf" srcId="{ABFE8B4E-0804-4F69-B085-A5FF50418A35}" destId="{B4DC785B-814E-46E9-BC8E-34C77798C9E3}" srcOrd="4" destOrd="0" presId="urn:microsoft.com/office/officeart/2018/2/layout/IconLabelList"/>
    <dgm:cxn modelId="{1214E75D-2338-4126-B402-AC521DA4C7F2}" type="presParOf" srcId="{B4DC785B-814E-46E9-BC8E-34C77798C9E3}" destId="{47F131E5-0398-4AF0-BCFD-1BBDE77F8C0A}" srcOrd="0" destOrd="0" presId="urn:microsoft.com/office/officeart/2018/2/layout/IconLabelList"/>
    <dgm:cxn modelId="{15D952C8-E056-466C-9C7E-F5D6ADF732CC}" type="presParOf" srcId="{B4DC785B-814E-46E9-BC8E-34C77798C9E3}" destId="{3F1CF858-965D-4D23-BA14-BE076F46FD67}" srcOrd="1" destOrd="0" presId="urn:microsoft.com/office/officeart/2018/2/layout/IconLabelList"/>
    <dgm:cxn modelId="{59220498-9B88-48FE-A0DC-A3E3F607984C}" type="presParOf" srcId="{B4DC785B-814E-46E9-BC8E-34C77798C9E3}" destId="{BE3962F7-292F-45DA-BE58-02FE7D276EE1}" srcOrd="2" destOrd="0" presId="urn:microsoft.com/office/officeart/2018/2/layout/IconLabelList"/>
    <dgm:cxn modelId="{42EA0DB5-6B6A-45CD-B117-60839103618E}" type="presParOf" srcId="{ABFE8B4E-0804-4F69-B085-A5FF50418A35}" destId="{D6790CBD-B844-4AF7-9BC9-117D600B650F}" srcOrd="5" destOrd="0" presId="urn:microsoft.com/office/officeart/2018/2/layout/IconLabelList"/>
    <dgm:cxn modelId="{97E961CB-75F4-464B-AAA9-4F04802EBB08}" type="presParOf" srcId="{ABFE8B4E-0804-4F69-B085-A5FF50418A35}" destId="{43CE0AE8-F5EB-40B9-980E-05D1267D8174}" srcOrd="6" destOrd="0" presId="urn:microsoft.com/office/officeart/2018/2/layout/IconLabelList"/>
    <dgm:cxn modelId="{8CDE6357-4AF2-4A63-B49D-79F09001FEA5}" type="presParOf" srcId="{43CE0AE8-F5EB-40B9-980E-05D1267D8174}" destId="{5B5057A5-D53F-4804-B2F2-2E3A0B343F4D}" srcOrd="0" destOrd="0" presId="urn:microsoft.com/office/officeart/2018/2/layout/IconLabelList"/>
    <dgm:cxn modelId="{57950E9E-8254-4E05-9503-A5EC48CD4793}" type="presParOf" srcId="{43CE0AE8-F5EB-40B9-980E-05D1267D8174}" destId="{0CDA934D-CF8F-42C7-AAEA-1F1DD286BD64}" srcOrd="1" destOrd="0" presId="urn:microsoft.com/office/officeart/2018/2/layout/IconLabelList"/>
    <dgm:cxn modelId="{C6906227-FBE1-4275-BAFF-2A06A76A8FFB}" type="presParOf" srcId="{43CE0AE8-F5EB-40B9-980E-05D1267D8174}" destId="{CF078107-5760-4F9C-94F7-D5039098E7D1}" srcOrd="2" destOrd="0" presId="urn:microsoft.com/office/officeart/2018/2/layout/IconLabelList"/>
    <dgm:cxn modelId="{51D741F9-8C0D-4A93-9915-2DC02BA60B89}" type="presParOf" srcId="{ABFE8B4E-0804-4F69-B085-A5FF50418A35}" destId="{B3ED1CAF-2607-416E-BA78-9555637615A4}" srcOrd="7" destOrd="0" presId="urn:microsoft.com/office/officeart/2018/2/layout/IconLabelList"/>
    <dgm:cxn modelId="{09B95177-0988-493D-BFCE-113851BA411A}" type="presParOf" srcId="{ABFE8B4E-0804-4F69-B085-A5FF50418A35}" destId="{CA7E8EDF-BFFA-47E1-889B-DEE387DFE03F}" srcOrd="8" destOrd="0" presId="urn:microsoft.com/office/officeart/2018/2/layout/IconLabelList"/>
    <dgm:cxn modelId="{312CFA87-DA31-4557-AA56-64651A524E03}" type="presParOf" srcId="{CA7E8EDF-BFFA-47E1-889B-DEE387DFE03F}" destId="{D6B52E42-9F84-4E12-BCA6-5804E009C27C}" srcOrd="0" destOrd="0" presId="urn:microsoft.com/office/officeart/2018/2/layout/IconLabelList"/>
    <dgm:cxn modelId="{7B8E6D99-3C69-462D-BD8F-1135F9A63326}" type="presParOf" srcId="{CA7E8EDF-BFFA-47E1-889B-DEE387DFE03F}" destId="{164E1341-DC3A-4CCD-824A-D761A3C0FADA}" srcOrd="1" destOrd="0" presId="urn:microsoft.com/office/officeart/2018/2/layout/IconLabelList"/>
    <dgm:cxn modelId="{FF06FF86-8431-40AA-8DC6-B987D7D5F655}" type="presParOf" srcId="{CA7E8EDF-BFFA-47E1-889B-DEE387DFE03F}" destId="{85C84694-4CB2-43D9-BB71-E77B1ECCFC24}" srcOrd="2" destOrd="0" presId="urn:microsoft.com/office/officeart/2018/2/layout/IconLabelList"/>
    <dgm:cxn modelId="{7769A50A-3614-4098-8840-B9AC59883D1B}" type="presParOf" srcId="{ABFE8B4E-0804-4F69-B085-A5FF50418A35}" destId="{3DD95B1A-069A-4E65-9F21-0C65F1C3E5D4}" srcOrd="9" destOrd="0" presId="urn:microsoft.com/office/officeart/2018/2/layout/IconLabelList"/>
    <dgm:cxn modelId="{82D443EC-AEB1-4C3B-8998-424E04645FFC}" type="presParOf" srcId="{ABFE8B4E-0804-4F69-B085-A5FF50418A35}" destId="{D5C7FE36-E1FC-4F03-9EA4-0CB7FEB98235}" srcOrd="10" destOrd="0" presId="urn:microsoft.com/office/officeart/2018/2/layout/IconLabelList"/>
    <dgm:cxn modelId="{73E1C428-6E70-40F5-A73F-51DDFC0831AF}" type="presParOf" srcId="{D5C7FE36-E1FC-4F03-9EA4-0CB7FEB98235}" destId="{E08404EB-1226-421E-B233-F2096737FF34}" srcOrd="0" destOrd="0" presId="urn:microsoft.com/office/officeart/2018/2/layout/IconLabelList"/>
    <dgm:cxn modelId="{0CE1D99F-FD4C-4506-9D14-E8F0DB49D584}" type="presParOf" srcId="{D5C7FE36-E1FC-4F03-9EA4-0CB7FEB98235}" destId="{A9BC5A68-550B-421C-B7B0-88D65160E72A}" srcOrd="1" destOrd="0" presId="urn:microsoft.com/office/officeart/2018/2/layout/IconLabelList"/>
    <dgm:cxn modelId="{EEE20467-B45A-40DC-A301-CDE53CF29E2D}" type="presParOf" srcId="{D5C7FE36-E1FC-4F03-9EA4-0CB7FEB98235}" destId="{FFD9B65D-92E6-4CC0-B0BB-13B4F39FA43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8E91DA-FE43-45D7-8224-5664D99F0606}">
      <dsp:nvSpPr>
        <dsp:cNvPr id="0" name=""/>
        <dsp:cNvSpPr/>
      </dsp:nvSpPr>
      <dsp:spPr>
        <a:xfrm>
          <a:off x="0" y="1570"/>
          <a:ext cx="6573683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4FD7B5E-EF0D-41EB-865C-170106DA68C4}">
      <dsp:nvSpPr>
        <dsp:cNvPr id="0" name=""/>
        <dsp:cNvSpPr/>
      </dsp:nvSpPr>
      <dsp:spPr>
        <a:xfrm>
          <a:off x="0" y="1570"/>
          <a:ext cx="6573683" cy="10710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aim of the project is to develop an Augmented Reality gaming with the combination of game visual, audio content (sound) with user’s environment in a real time.</a:t>
          </a:r>
        </a:p>
      </dsp:txBody>
      <dsp:txXfrm>
        <a:off x="0" y="1570"/>
        <a:ext cx="6573683" cy="1071045"/>
      </dsp:txXfrm>
    </dsp:sp>
    <dsp:sp modelId="{A234F998-36F2-4D53-9A0E-C9241D9B2D66}">
      <dsp:nvSpPr>
        <dsp:cNvPr id="0" name=""/>
        <dsp:cNvSpPr/>
      </dsp:nvSpPr>
      <dsp:spPr>
        <a:xfrm>
          <a:off x="0" y="1072615"/>
          <a:ext cx="6573683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3022515-01D0-4CBF-9570-17257A2C1B56}">
      <dsp:nvSpPr>
        <dsp:cNvPr id="0" name=""/>
        <dsp:cNvSpPr/>
      </dsp:nvSpPr>
      <dsp:spPr>
        <a:xfrm>
          <a:off x="0" y="1072615"/>
          <a:ext cx="6573683" cy="10710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game that we develop is interactive and provides  user friendly interface.</a:t>
          </a:r>
        </a:p>
      </dsp:txBody>
      <dsp:txXfrm>
        <a:off x="0" y="1072615"/>
        <a:ext cx="6573683" cy="1071045"/>
      </dsp:txXfrm>
    </dsp:sp>
    <dsp:sp modelId="{40CD4749-281D-41A4-BC59-1197FA6CF388}">
      <dsp:nvSpPr>
        <dsp:cNvPr id="0" name=""/>
        <dsp:cNvSpPr/>
      </dsp:nvSpPr>
      <dsp:spPr>
        <a:xfrm>
          <a:off x="0" y="2143660"/>
          <a:ext cx="6573683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FD4D274-A8ED-421A-80D0-79DB457E4060}">
      <dsp:nvSpPr>
        <dsp:cNvPr id="0" name=""/>
        <dsp:cNvSpPr/>
      </dsp:nvSpPr>
      <dsp:spPr>
        <a:xfrm>
          <a:off x="0" y="2143660"/>
          <a:ext cx="6573683" cy="10710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main objective of the game is to develop the focus and shoot the objects.</a:t>
          </a:r>
        </a:p>
      </dsp:txBody>
      <dsp:txXfrm>
        <a:off x="0" y="2143660"/>
        <a:ext cx="6573683" cy="10710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B24EA0-AD4D-4F46-B19E-8274DEDF1845}">
      <dsp:nvSpPr>
        <dsp:cNvPr id="0" name=""/>
        <dsp:cNvSpPr/>
      </dsp:nvSpPr>
      <dsp:spPr>
        <a:xfrm>
          <a:off x="0" y="562"/>
          <a:ext cx="6046132" cy="13156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2E0AFF-EE75-4F58-B512-5B7D634BA4D8}">
      <dsp:nvSpPr>
        <dsp:cNvPr id="0" name=""/>
        <dsp:cNvSpPr/>
      </dsp:nvSpPr>
      <dsp:spPr>
        <a:xfrm>
          <a:off x="397981" y="296581"/>
          <a:ext cx="723602" cy="7236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99FC09-A7F7-4365-8ABC-FB5E9F35CD3F}">
      <dsp:nvSpPr>
        <dsp:cNvPr id="0" name=""/>
        <dsp:cNvSpPr/>
      </dsp:nvSpPr>
      <dsp:spPr>
        <a:xfrm>
          <a:off x="1519564" y="562"/>
          <a:ext cx="4526568" cy="1315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239" tIns="139239" rIns="139239" bIns="139239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The game has the splash screen, main menu and the modes of the game. </a:t>
          </a:r>
        </a:p>
      </dsp:txBody>
      <dsp:txXfrm>
        <a:off x="1519564" y="562"/>
        <a:ext cx="4526568" cy="1315640"/>
      </dsp:txXfrm>
    </dsp:sp>
    <dsp:sp modelId="{8DC62884-173C-41DF-B1E5-041ACC9B68B6}">
      <dsp:nvSpPr>
        <dsp:cNvPr id="0" name=""/>
        <dsp:cNvSpPr/>
      </dsp:nvSpPr>
      <dsp:spPr>
        <a:xfrm>
          <a:off x="0" y="1645112"/>
          <a:ext cx="6046132" cy="13156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C30A47-AABD-432B-9E5B-4FFAB5E9C464}">
      <dsp:nvSpPr>
        <dsp:cNvPr id="0" name=""/>
        <dsp:cNvSpPr/>
      </dsp:nvSpPr>
      <dsp:spPr>
        <a:xfrm>
          <a:off x="397981" y="1941131"/>
          <a:ext cx="723602" cy="7236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2ECA74-BE83-4C8C-BCAA-558427862E20}">
      <dsp:nvSpPr>
        <dsp:cNvPr id="0" name=""/>
        <dsp:cNvSpPr/>
      </dsp:nvSpPr>
      <dsp:spPr>
        <a:xfrm>
          <a:off x="1519564" y="1645112"/>
          <a:ext cx="4526568" cy="1315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239" tIns="139239" rIns="139239" bIns="139239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Main menu has the exit button to quit the game and modes of the game.</a:t>
          </a:r>
        </a:p>
      </dsp:txBody>
      <dsp:txXfrm>
        <a:off x="1519564" y="1645112"/>
        <a:ext cx="4526568" cy="1315640"/>
      </dsp:txXfrm>
    </dsp:sp>
    <dsp:sp modelId="{2774040B-1CF7-4FC4-9F7D-5D53FC4A0C94}">
      <dsp:nvSpPr>
        <dsp:cNvPr id="0" name=""/>
        <dsp:cNvSpPr/>
      </dsp:nvSpPr>
      <dsp:spPr>
        <a:xfrm>
          <a:off x="0" y="3289663"/>
          <a:ext cx="6046132" cy="13156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6AD787-65DA-474B-9E82-CB8EBE166713}">
      <dsp:nvSpPr>
        <dsp:cNvPr id="0" name=""/>
        <dsp:cNvSpPr/>
      </dsp:nvSpPr>
      <dsp:spPr>
        <a:xfrm>
          <a:off x="397981" y="3585682"/>
          <a:ext cx="723602" cy="7236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F6B235-4F08-41A0-9558-8B13A35660F5}">
      <dsp:nvSpPr>
        <dsp:cNvPr id="0" name=""/>
        <dsp:cNvSpPr/>
      </dsp:nvSpPr>
      <dsp:spPr>
        <a:xfrm>
          <a:off x="1519564" y="3289663"/>
          <a:ext cx="4526568" cy="1315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239" tIns="139239" rIns="139239" bIns="139239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 have implemented the AR Feature inside all the modes.</a:t>
          </a:r>
        </a:p>
      </dsp:txBody>
      <dsp:txXfrm>
        <a:off x="1519564" y="3289663"/>
        <a:ext cx="4526568" cy="13156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C55CAD-AECA-431A-9226-03599095ACD7}">
      <dsp:nvSpPr>
        <dsp:cNvPr id="0" name=""/>
        <dsp:cNvSpPr/>
      </dsp:nvSpPr>
      <dsp:spPr>
        <a:xfrm>
          <a:off x="0" y="44248"/>
          <a:ext cx="6046132" cy="10740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Operating System: Android and iOS. </a:t>
          </a:r>
        </a:p>
      </dsp:txBody>
      <dsp:txXfrm>
        <a:off x="52431" y="96679"/>
        <a:ext cx="5941270" cy="969198"/>
      </dsp:txXfrm>
    </dsp:sp>
    <dsp:sp modelId="{51FCCEE3-25D7-4AE1-BAC2-16791FA3DC8E}">
      <dsp:nvSpPr>
        <dsp:cNvPr id="0" name=""/>
        <dsp:cNvSpPr/>
      </dsp:nvSpPr>
      <dsp:spPr>
        <a:xfrm>
          <a:off x="0" y="1196068"/>
          <a:ext cx="6046132" cy="1074060"/>
        </a:xfrm>
        <a:prstGeom prst="roundRect">
          <a:avLst/>
        </a:prstGeom>
        <a:gradFill rotWithShape="0">
          <a:gsLst>
            <a:gs pos="0">
              <a:schemeClr val="accent2">
                <a:hueOff val="4808107"/>
                <a:satOff val="-3208"/>
                <a:lumOff val="-1765"/>
                <a:alphaOff val="0"/>
                <a:tint val="96000"/>
                <a:lumMod val="104000"/>
              </a:schemeClr>
            </a:gs>
            <a:gs pos="100000">
              <a:schemeClr val="accent2">
                <a:hueOff val="4808107"/>
                <a:satOff val="-3208"/>
                <a:lumOff val="-1765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Technologies: Unity and C#</a:t>
          </a:r>
        </a:p>
      </dsp:txBody>
      <dsp:txXfrm>
        <a:off x="52431" y="1248499"/>
        <a:ext cx="5941270" cy="969198"/>
      </dsp:txXfrm>
    </dsp:sp>
    <dsp:sp modelId="{BF0360D5-3006-45E5-BC25-4D60C4AD0E06}">
      <dsp:nvSpPr>
        <dsp:cNvPr id="0" name=""/>
        <dsp:cNvSpPr/>
      </dsp:nvSpPr>
      <dsp:spPr>
        <a:xfrm>
          <a:off x="0" y="2270128"/>
          <a:ext cx="6046132" cy="22914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965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We’re using unity and C# to design the game. 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Unity’s AR Foundation framework allows easy deployment of the game to multiple platforms.. 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We’re using the Sublime Text to write the C# scripts.</a:t>
          </a:r>
        </a:p>
      </dsp:txBody>
      <dsp:txXfrm>
        <a:off x="0" y="2270128"/>
        <a:ext cx="6046132" cy="22914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F4BC89-9739-478E-9080-093FF5513CD4}">
      <dsp:nvSpPr>
        <dsp:cNvPr id="0" name=""/>
        <dsp:cNvSpPr/>
      </dsp:nvSpPr>
      <dsp:spPr>
        <a:xfrm>
          <a:off x="567050" y="316141"/>
          <a:ext cx="789433" cy="7894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154170-BA8F-40B5-A307-17BAFBBD56FD}">
      <dsp:nvSpPr>
        <dsp:cNvPr id="0" name=""/>
        <dsp:cNvSpPr/>
      </dsp:nvSpPr>
      <dsp:spPr>
        <a:xfrm>
          <a:off x="84619" y="1381927"/>
          <a:ext cx="1754296" cy="70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Learning Unity Tools</a:t>
          </a:r>
        </a:p>
      </dsp:txBody>
      <dsp:txXfrm>
        <a:off x="84619" y="1381927"/>
        <a:ext cx="1754296" cy="701718"/>
      </dsp:txXfrm>
    </dsp:sp>
    <dsp:sp modelId="{7B324CD2-5FA7-4C26-B954-308E4207B323}">
      <dsp:nvSpPr>
        <dsp:cNvPr id="0" name=""/>
        <dsp:cNvSpPr/>
      </dsp:nvSpPr>
      <dsp:spPr>
        <a:xfrm>
          <a:off x="2628349" y="316141"/>
          <a:ext cx="789433" cy="7894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31639C-3543-43BF-AFE0-7C7CDC474839}">
      <dsp:nvSpPr>
        <dsp:cNvPr id="0" name=""/>
        <dsp:cNvSpPr/>
      </dsp:nvSpPr>
      <dsp:spPr>
        <a:xfrm>
          <a:off x="2145918" y="1381927"/>
          <a:ext cx="1754296" cy="70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Learning C# </a:t>
          </a:r>
        </a:p>
      </dsp:txBody>
      <dsp:txXfrm>
        <a:off x="2145918" y="1381927"/>
        <a:ext cx="1754296" cy="701718"/>
      </dsp:txXfrm>
    </dsp:sp>
    <dsp:sp modelId="{47F131E5-0398-4AF0-BCFD-1BBDE77F8C0A}">
      <dsp:nvSpPr>
        <dsp:cNvPr id="0" name=""/>
        <dsp:cNvSpPr/>
      </dsp:nvSpPr>
      <dsp:spPr>
        <a:xfrm>
          <a:off x="4689648" y="316141"/>
          <a:ext cx="789433" cy="7894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3962F7-292F-45DA-BE58-02FE7D276EE1}">
      <dsp:nvSpPr>
        <dsp:cNvPr id="0" name=""/>
        <dsp:cNvSpPr/>
      </dsp:nvSpPr>
      <dsp:spPr>
        <a:xfrm>
          <a:off x="4207216" y="1381927"/>
          <a:ext cx="1754296" cy="70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Design of basic game flow.</a:t>
          </a:r>
        </a:p>
      </dsp:txBody>
      <dsp:txXfrm>
        <a:off x="4207216" y="1381927"/>
        <a:ext cx="1754296" cy="701718"/>
      </dsp:txXfrm>
    </dsp:sp>
    <dsp:sp modelId="{5B5057A5-D53F-4804-B2F2-2E3A0B343F4D}">
      <dsp:nvSpPr>
        <dsp:cNvPr id="0" name=""/>
        <dsp:cNvSpPr/>
      </dsp:nvSpPr>
      <dsp:spPr>
        <a:xfrm>
          <a:off x="567050" y="2522220"/>
          <a:ext cx="789433" cy="78943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078107-5760-4F9C-94F7-D5039098E7D1}">
      <dsp:nvSpPr>
        <dsp:cNvPr id="0" name=""/>
        <dsp:cNvSpPr/>
      </dsp:nvSpPr>
      <dsp:spPr>
        <a:xfrm>
          <a:off x="84619" y="3588005"/>
          <a:ext cx="1754296" cy="70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Loading splash screen and home screen implementation.</a:t>
          </a:r>
        </a:p>
      </dsp:txBody>
      <dsp:txXfrm>
        <a:off x="84619" y="3588005"/>
        <a:ext cx="1754296" cy="701718"/>
      </dsp:txXfrm>
    </dsp:sp>
    <dsp:sp modelId="{D6B52E42-9F84-4E12-BCA6-5804E009C27C}">
      <dsp:nvSpPr>
        <dsp:cNvPr id="0" name=""/>
        <dsp:cNvSpPr/>
      </dsp:nvSpPr>
      <dsp:spPr>
        <a:xfrm>
          <a:off x="2628349" y="2522220"/>
          <a:ext cx="789433" cy="78943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C84694-4CB2-43D9-BB71-E77B1ECCFC24}">
      <dsp:nvSpPr>
        <dsp:cNvPr id="0" name=""/>
        <dsp:cNvSpPr/>
      </dsp:nvSpPr>
      <dsp:spPr>
        <a:xfrm>
          <a:off x="2145918" y="3588005"/>
          <a:ext cx="1754296" cy="70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AR Setup for each of the game modes.</a:t>
          </a:r>
        </a:p>
      </dsp:txBody>
      <dsp:txXfrm>
        <a:off x="2145918" y="3588005"/>
        <a:ext cx="1754296" cy="701718"/>
      </dsp:txXfrm>
    </dsp:sp>
    <dsp:sp modelId="{E08404EB-1226-421E-B233-F2096737FF34}">
      <dsp:nvSpPr>
        <dsp:cNvPr id="0" name=""/>
        <dsp:cNvSpPr/>
      </dsp:nvSpPr>
      <dsp:spPr>
        <a:xfrm>
          <a:off x="4689648" y="2522220"/>
          <a:ext cx="789433" cy="78943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D9B65D-92E6-4CC0-B0BB-13B4F39FA43A}">
      <dsp:nvSpPr>
        <dsp:cNvPr id="0" name=""/>
        <dsp:cNvSpPr/>
      </dsp:nvSpPr>
      <dsp:spPr>
        <a:xfrm>
          <a:off x="4207216" y="3588005"/>
          <a:ext cx="1754296" cy="70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SRS Document.</a:t>
          </a:r>
        </a:p>
      </dsp:txBody>
      <dsp:txXfrm>
        <a:off x="4207216" y="3588005"/>
        <a:ext cx="1754296" cy="701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EF823-48A5-43FC-BE03-E79964288B41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634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257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123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2327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916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3563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204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8092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012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8EC9F-6779-4C10-A1D3-DE1DEE608B2C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89FF-88CE-46B3-93C5-F94A2E3F5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904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340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661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85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26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91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53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31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2431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05" r:id="rId1"/>
    <p:sldLayoutId id="2147484006" r:id="rId2"/>
    <p:sldLayoutId id="2147484007" r:id="rId3"/>
    <p:sldLayoutId id="2147484008" r:id="rId4"/>
    <p:sldLayoutId id="2147484009" r:id="rId5"/>
    <p:sldLayoutId id="2147484010" r:id="rId6"/>
    <p:sldLayoutId id="2147484011" r:id="rId7"/>
    <p:sldLayoutId id="2147484012" r:id="rId8"/>
    <p:sldLayoutId id="2147484013" r:id="rId9"/>
    <p:sldLayoutId id="2147484014" r:id="rId10"/>
    <p:sldLayoutId id="2147484015" r:id="rId11"/>
    <p:sldLayoutId id="2147484016" r:id="rId12"/>
    <p:sldLayoutId id="2147484017" r:id="rId13"/>
    <p:sldLayoutId id="2147484018" r:id="rId14"/>
    <p:sldLayoutId id="2147484019" r:id="rId15"/>
    <p:sldLayoutId id="2147484020" r:id="rId16"/>
    <p:sldLayoutId id="214748402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A2A27-239B-46F0-92DD-2C8600BDCA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3643" y="609600"/>
            <a:ext cx="6743767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200" b="1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MILESTONE 1 (Veggie </a:t>
            </a:r>
            <a:r>
              <a:rPr lang="en-US" sz="3200" b="1" dirty="0" err="1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HuntAR</a:t>
            </a:r>
            <a:r>
              <a:rPr lang="en-US" sz="3200" b="1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) </a:t>
            </a:r>
          </a:p>
        </p:txBody>
      </p:sp>
      <p:pic>
        <p:nvPicPr>
          <p:cNvPr id="5" name="Picture 4" descr="Yellow pin on a calendar">
            <a:extLst>
              <a:ext uri="{FF2B5EF4-FFF2-40B4-BE49-F238E27FC236}">
                <a16:creationId xmlns:a16="http://schemas.microsoft.com/office/drawing/2014/main" id="{8C29F0D2-7718-43BE-98AC-94BE24B668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813" r="12447"/>
          <a:stretch/>
        </p:blipFill>
        <p:spPr>
          <a:xfrm>
            <a:off x="257590" y="10"/>
            <a:ext cx="347952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345E760-3D9B-4910-8085-CA51B56279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03838" y="3914775"/>
            <a:ext cx="7245212" cy="2562225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l">
              <a:lnSpc>
                <a:spcPct val="90000"/>
              </a:lnSpc>
            </a:pPr>
            <a:r>
              <a:rPr lang="en-US" sz="2200" dirty="0"/>
              <a:t>Presented by Section 3 - Team 4</a:t>
            </a:r>
            <a:br>
              <a:rPr lang="en-US" sz="2200" dirty="0"/>
            </a:br>
            <a:br>
              <a:rPr lang="en-US" sz="2200" dirty="0"/>
            </a:br>
            <a:r>
              <a:rPr lang="en-US" sz="2200" dirty="0"/>
              <a:t>Vamshy</a:t>
            </a:r>
            <a:br>
              <a:rPr lang="en-US" sz="2200" dirty="0"/>
            </a:br>
            <a:r>
              <a:rPr lang="en-US" sz="2200" dirty="0"/>
              <a:t>Anirudh</a:t>
            </a:r>
            <a:br>
              <a:rPr lang="en-US" sz="2200" dirty="0"/>
            </a:br>
            <a:r>
              <a:rPr lang="en-US" sz="2200" dirty="0"/>
              <a:t>Karishma</a:t>
            </a:r>
            <a:br>
              <a:rPr lang="en-US" sz="2200" dirty="0"/>
            </a:br>
            <a:r>
              <a:rPr lang="en-US" sz="2200" dirty="0"/>
              <a:t>Alekhya</a:t>
            </a:r>
            <a:br>
              <a:rPr lang="en-US" sz="2200" dirty="0"/>
            </a:br>
            <a:r>
              <a:rPr lang="en-US" sz="2200" dirty="0"/>
              <a:t>Dheeraj</a:t>
            </a:r>
            <a:br>
              <a:rPr lang="en-US" sz="2200" dirty="0"/>
            </a:br>
            <a:r>
              <a:rPr lang="en-US" sz="2200" dirty="0"/>
              <a:t>Neeraj</a:t>
            </a:r>
            <a:br>
              <a:rPr lang="en-US" sz="2200" dirty="0"/>
            </a:br>
            <a:r>
              <a:rPr lang="en-US" sz="2200" dirty="0"/>
              <a:t>Keerthi</a:t>
            </a:r>
            <a:br>
              <a:rPr lang="en-US" sz="2200" dirty="0"/>
            </a:br>
            <a:r>
              <a:rPr lang="en-US" sz="2200" dirty="0"/>
              <a:t>Kush Bharadwaj</a:t>
            </a:r>
            <a:br>
              <a:rPr lang="en-US" dirty="0"/>
            </a:br>
            <a:endParaRPr lang="en-US" dirty="0"/>
          </a:p>
          <a:p>
            <a:pPr algn="l">
              <a:lnSpc>
                <a:spcPct val="90000"/>
              </a:lnSpc>
              <a:buFont typeface="Arial"/>
              <a:buChar char="•"/>
            </a:pPr>
            <a:endParaRPr lang="en-US" dirty="0"/>
          </a:p>
          <a:p>
            <a:pPr algn="l">
              <a:lnSpc>
                <a:spcPct val="90000"/>
              </a:lnSpc>
              <a:buFont typeface="Arial"/>
              <a:buChar char="•"/>
            </a:pPr>
            <a:endParaRPr lang="en-US" dirty="0"/>
          </a:p>
          <a:p>
            <a:pPr algn="l">
              <a:lnSpc>
                <a:spcPct val="90000"/>
              </a:lnSpc>
              <a:buFont typeface="Arial"/>
              <a:buChar char="•"/>
            </a:pPr>
            <a:endParaRPr lang="en-US" dirty="0"/>
          </a:p>
          <a:p>
            <a:pPr algn="l">
              <a:lnSpc>
                <a:spcPct val="90000"/>
              </a:lnSpc>
              <a:buFont typeface="Arial"/>
              <a:buChar char="•"/>
            </a:pPr>
            <a:endParaRPr lang="en-US" dirty="0"/>
          </a:p>
          <a:p>
            <a:pPr algn="l">
              <a:lnSpc>
                <a:spcPct val="90000"/>
              </a:lnSpc>
              <a:buFont typeface="Arial"/>
              <a:buChar char="•"/>
            </a:pPr>
            <a:endParaRPr lang="en-US" dirty="0"/>
          </a:p>
          <a:p>
            <a:pPr algn="l">
              <a:lnSpc>
                <a:spcPct val="90000"/>
              </a:lnSpc>
              <a:buFont typeface="Arial"/>
              <a:buChar char="•"/>
            </a:pPr>
            <a:endParaRPr lang="en-US" dirty="0"/>
          </a:p>
          <a:p>
            <a:pPr algn="l">
              <a:lnSpc>
                <a:spcPct val="90000"/>
              </a:lnSpc>
              <a:buFont typeface="Arial"/>
              <a:buChar char="•"/>
            </a:pPr>
            <a:endParaRPr lang="en-US" dirty="0"/>
          </a:p>
          <a:p>
            <a:pPr algn="l">
              <a:lnSpc>
                <a:spcPct val="90000"/>
              </a:lnSpc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44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13781-75C7-4B2A-9896-3AF7E28D18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4" y="1143000"/>
            <a:ext cx="4358472" cy="3730752"/>
          </a:xfrm>
        </p:spPr>
        <p:txBody>
          <a:bodyPr>
            <a:normAutofit/>
          </a:bodyPr>
          <a:lstStyle/>
          <a:p>
            <a:br>
              <a:rPr lang="en-US"/>
            </a:br>
            <a:r>
              <a:rPr lang="en-US"/>
              <a:t>Thank You</a:t>
            </a:r>
            <a:endParaRPr lang="en-US" dirty="0"/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3432A698-322D-4D83-8998-07CF990CB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3779" y="1080186"/>
            <a:ext cx="4703374" cy="470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770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0CF2F-2580-475E-8F95-8B791683E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i="1" kern="1200" spc="100" baseline="0">
                <a:latin typeface="+mj-lt"/>
                <a:ea typeface="+mj-ea"/>
                <a:cs typeface="+mj-cs"/>
              </a:rPr>
              <a:t>Aim and Objectives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AA9E06D5-D8F7-4273-8C15-97E7ED8696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3572365"/>
              </p:ext>
            </p:extLst>
          </p:nvPr>
        </p:nvGraphicFramePr>
        <p:xfrm>
          <a:off x="643192" y="2666999"/>
          <a:ext cx="6573684" cy="321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Graphic 6" descr="Bullseye">
            <a:extLst>
              <a:ext uri="{FF2B5EF4-FFF2-40B4-BE49-F238E27FC236}">
                <a16:creationId xmlns:a16="http://schemas.microsoft.com/office/drawing/2014/main" id="{656A36CC-B5BD-41B1-87A1-9EDD773543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70839" y="1280585"/>
            <a:ext cx="3976788" cy="397678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245171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FFBB9-3B66-4BEA-BBF3-42789F767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277" y="1430179"/>
            <a:ext cx="3329887" cy="3675908"/>
          </a:xfrm>
        </p:spPr>
        <p:txBody>
          <a:bodyPr anchor="ctr">
            <a:normAutofit/>
          </a:bodyPr>
          <a:lstStyle/>
          <a:p>
            <a:r>
              <a:rPr lang="en-US" sz="4000" dirty="0"/>
              <a:t>Milestone-1 Overview</a:t>
            </a:r>
          </a:p>
        </p:txBody>
      </p:sp>
      <p:graphicFrame>
        <p:nvGraphicFramePr>
          <p:cNvPr id="77" name="Content Placeholder 2">
            <a:extLst>
              <a:ext uri="{FF2B5EF4-FFF2-40B4-BE49-F238E27FC236}">
                <a16:creationId xmlns:a16="http://schemas.microsoft.com/office/drawing/2014/main" id="{8B6F49F8-80C2-47AB-AF44-819E51513C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2331415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27943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B3EE6-F974-4AEE-9221-6D59AB667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US" sz="3400"/>
              <a:t>Technical constraints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BEDC5500-E03B-47BA-91F0-8DAE03CCBF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2637083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9482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FFBB9-3B66-4BEA-BBF3-42789F767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US" sz="4000"/>
              <a:t>Sprint 1 Tasks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37621F-3E53-4946-844E-C51246BFA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5A64FE9-0F66-460B-89A3-79E9789ED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9DBA25F-9778-4AAE-BA46-C1D8CB68E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417755A-6DEB-408F-A634-321D5091AF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0862897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8322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FFBB9-3B66-4BEA-BBF3-42789F767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1185334"/>
            <a:ext cx="3643674" cy="12982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Loading Screen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93EDFC-8535-2349-95EE-B040B78A994F}"/>
              </a:ext>
            </a:extLst>
          </p:cNvPr>
          <p:cNvSpPr txBox="1"/>
          <p:nvPr/>
        </p:nvSpPr>
        <p:spPr>
          <a:xfrm>
            <a:off x="643192" y="2666999"/>
            <a:ext cx="3643674" cy="321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cs typeface="Times New Roman" panose="02020603050405020304" pitchFamily="18" charset="0"/>
              </a:rPr>
              <a:t>On opening the application, we will first display this loading screen while the application starts up.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endParaRPr lang="en-US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cs typeface="Times New Roman" panose="02020603050405020304" pitchFamily="18" charset="0"/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cs typeface="Times New Roman" panose="02020603050405020304" pitchFamily="18" charset="0"/>
              </a:rPr>
              <a:t>After 3 seconds, it will load the home screen of the application where the user can choose the game mode</a:t>
            </a: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.</a:t>
            </a:r>
          </a:p>
        </p:txBody>
      </p:sp>
      <p:pic>
        <p:nvPicPr>
          <p:cNvPr id="4" name="Picture 3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ADB271C0-AA1A-44E5-BDE7-E8FC176B2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994" y="1539821"/>
            <a:ext cx="6916633" cy="345831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73236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FFBB9-3B66-4BEA-BBF3-42789F767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1079863"/>
            <a:ext cx="3643674" cy="12583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Home Screen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AEEEE0-9C9E-B440-ADDD-F320167C5ABB}"/>
              </a:ext>
            </a:extLst>
          </p:cNvPr>
          <p:cNvSpPr txBox="1"/>
          <p:nvPr/>
        </p:nvSpPr>
        <p:spPr>
          <a:xfrm>
            <a:off x="643192" y="2666999"/>
            <a:ext cx="3643674" cy="321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In the home screen, the user can choose from one of the 3 difficulty levels and start the respective game mode.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endParaRPr lang="en-US" cap="small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cap="small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The user can also exit the game from this screen.</a:t>
            </a: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EE445C9E-77C4-491C-9A7A-9C7763DC9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994" y="1539821"/>
            <a:ext cx="6916633" cy="345831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873612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CD3B0-7F9C-4471-B6BE-0BB8A18D8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465" y="609600"/>
            <a:ext cx="5122606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Game demo video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5003A9-03D8-4FE5-8480-7A08CAC710DB}"/>
              </a:ext>
            </a:extLst>
          </p:cNvPr>
          <p:cNvSpPr txBox="1"/>
          <p:nvPr/>
        </p:nvSpPr>
        <p:spPr>
          <a:xfrm>
            <a:off x="6420465" y="2190749"/>
            <a:ext cx="5122606" cy="321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We have added the buttons in the main menu and implemented the AR feature in all the modes.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US" cap="small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We also included the Exit button in all the modes for temporary purpose to quit the game.</a:t>
            </a:r>
          </a:p>
        </p:txBody>
      </p:sp>
      <p:pic>
        <p:nvPicPr>
          <p:cNvPr id="4" name="Demo Video">
            <a:hlinkClick r:id="" action="ppaction://media"/>
            <a:extLst>
              <a:ext uri="{FF2B5EF4-FFF2-40B4-BE49-F238E27FC236}">
                <a16:creationId xmlns:a16="http://schemas.microsoft.com/office/drawing/2014/main" id="{3AEDE568-76DF-4DEA-9755-186E4F9B85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57069" y="645106"/>
            <a:ext cx="262387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80223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7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FFBB9-3B66-4BEA-BBF3-42789F767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179" y="714375"/>
            <a:ext cx="3332955" cy="5076826"/>
          </a:xfrm>
        </p:spPr>
        <p:txBody>
          <a:bodyPr anchor="ctr">
            <a:normAutofit/>
          </a:bodyPr>
          <a:lstStyle/>
          <a:p>
            <a:r>
              <a:rPr lang="en-US" sz="4000" dirty="0"/>
              <a:t>Upcoming Sprint Tasks</a:t>
            </a:r>
          </a:p>
        </p:txBody>
      </p:sp>
      <p:sp>
        <p:nvSpPr>
          <p:cNvPr id="31" name="Rectangle 16">
            <a:extLst>
              <a:ext uri="{FF2B5EF4-FFF2-40B4-BE49-F238E27FC236}">
                <a16:creationId xmlns:a16="http://schemas.microsoft.com/office/drawing/2014/main" id="{375136A9-49F9-4DA0-A741-F065B0FA0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3356" y="0"/>
            <a:ext cx="7558643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18">
            <a:extLst>
              <a:ext uri="{FF2B5EF4-FFF2-40B4-BE49-F238E27FC236}">
                <a16:creationId xmlns:a16="http://schemas.microsoft.com/office/drawing/2014/main" id="{B912F6C7-0423-4B6F-AECE-710C84891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446539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3" name="Straight Connector 20">
            <a:extLst>
              <a:ext uri="{FF2B5EF4-FFF2-40B4-BE49-F238E27FC236}">
                <a16:creationId xmlns:a16="http://schemas.microsoft.com/office/drawing/2014/main" id="{A7208205-03EE-4EC8-9C34-59270C188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2336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51A5930-E404-407F-B54C-1997C5E9A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046" y="714375"/>
            <a:ext cx="6253751" cy="5076825"/>
          </a:xfrm>
        </p:spPr>
        <p:txBody>
          <a:bodyPr>
            <a:normAutofit/>
          </a:bodyPr>
          <a:lstStyle/>
          <a:p>
            <a:r>
              <a:rPr lang="en-US" sz="2400" dirty="0"/>
              <a:t>Sketching 3D models of targets.</a:t>
            </a:r>
          </a:p>
          <a:p>
            <a:r>
              <a:rPr lang="en-US" sz="2400" dirty="0"/>
              <a:t>Adding projectiles for the game.</a:t>
            </a:r>
          </a:p>
          <a:p>
            <a:r>
              <a:rPr lang="en-US" sz="2400" dirty="0"/>
              <a:t>Scoreboard design</a:t>
            </a:r>
          </a:p>
          <a:p>
            <a:r>
              <a:rPr lang="en-US" sz="2400" dirty="0"/>
              <a:t>Implementing targeting and shooting.</a:t>
            </a:r>
          </a:p>
          <a:p>
            <a:r>
              <a:rPr lang="en-US" sz="2400" dirty="0"/>
              <a:t>Sound effects for successful hits.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2284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F4B54B"/>
      </a:accent1>
      <a:accent2>
        <a:srgbClr val="A2C84E"/>
      </a:accent2>
      <a:accent3>
        <a:srgbClr val="4BC298"/>
      </a:accent3>
      <a:accent4>
        <a:srgbClr val="4CB5D3"/>
      </a:accent4>
      <a:accent5>
        <a:srgbClr val="9167E3"/>
      </a:accent5>
      <a:accent6>
        <a:srgbClr val="E05073"/>
      </a:accent6>
      <a:hlink>
        <a:srgbClr val="E19520"/>
      </a:hlink>
      <a:folHlink>
        <a:srgbClr val="E8B15D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DD1DAD52-B525-46B5-8E87-60EE23581B9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969</TotalTime>
  <Words>377</Words>
  <Application>Microsoft Office PowerPoint</Application>
  <PresentationFormat>Widescreen</PresentationFormat>
  <Paragraphs>47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Century Gothic</vt:lpstr>
      <vt:lpstr>Mesh</vt:lpstr>
      <vt:lpstr>MILESTONE 1 (Veggie HuntAR) </vt:lpstr>
      <vt:lpstr>Aim and Objectives</vt:lpstr>
      <vt:lpstr>Milestone-1 Overview</vt:lpstr>
      <vt:lpstr>Technical constraints</vt:lpstr>
      <vt:lpstr>Sprint 1 Tasks</vt:lpstr>
      <vt:lpstr>Loading Screen</vt:lpstr>
      <vt:lpstr>Home Screen</vt:lpstr>
      <vt:lpstr>Game demo video</vt:lpstr>
      <vt:lpstr>Upcoming Sprint Tasks</vt:lpstr>
      <vt:lpstr>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 (Veggie HuntAR)</dc:title>
  <dc:creator>Anirudh Mayuram</dc:creator>
  <cp:lastModifiedBy>Anirudh Mayuram</cp:lastModifiedBy>
  <cp:revision>9</cp:revision>
  <dcterms:created xsi:type="dcterms:W3CDTF">2022-01-26T23:27:37Z</dcterms:created>
  <dcterms:modified xsi:type="dcterms:W3CDTF">2022-02-20T17:51:21Z</dcterms:modified>
</cp:coreProperties>
</file>